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D93A4C4-D2F6-4C93-BE96-B4D279BF14F5}" v="41" dt="2021-03-17T01:43:05.20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87" autoAdjust="0"/>
    <p:restoredTop sz="94660"/>
  </p:normalViewPr>
  <p:slideViewPr>
    <p:cSldViewPr snapToGrid="0">
      <p:cViewPr varScale="1">
        <p:scale>
          <a:sx n="151" d="100"/>
          <a:sy n="151" d="100"/>
        </p:scale>
        <p:origin x="174" y="5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aul Butler" userId="df8f2140a6bcd2b8" providerId="LiveId" clId="{7D93A4C4-D2F6-4C93-BE96-B4D279BF14F5}"/>
    <pc:docChg chg="undo custSel addSld modSld">
      <pc:chgData name="Paul Butler" userId="df8f2140a6bcd2b8" providerId="LiveId" clId="{7D93A4C4-D2F6-4C93-BE96-B4D279BF14F5}" dt="2021-03-24T02:26:35.769" v="577" actId="478"/>
      <pc:docMkLst>
        <pc:docMk/>
      </pc:docMkLst>
      <pc:sldChg chg="addSp delSp modSp mod">
        <pc:chgData name="Paul Butler" userId="df8f2140a6bcd2b8" providerId="LiveId" clId="{7D93A4C4-D2F6-4C93-BE96-B4D279BF14F5}" dt="2021-03-17T01:43:05.201" v="575" actId="571"/>
        <pc:sldMkLst>
          <pc:docMk/>
          <pc:sldMk cId="3227390067" sldId="257"/>
        </pc:sldMkLst>
        <pc:spChg chg="mod">
          <ac:chgData name="Paul Butler" userId="df8f2140a6bcd2b8" providerId="LiveId" clId="{7D93A4C4-D2F6-4C93-BE96-B4D279BF14F5}" dt="2021-03-14T19:21:50.105" v="565" actId="208"/>
          <ac:spMkLst>
            <pc:docMk/>
            <pc:sldMk cId="3227390067" sldId="257"/>
            <ac:spMk id="2" creationId="{7F2C4451-7948-4C02-9F4E-6B867FD77A18}"/>
          </ac:spMkLst>
        </pc:spChg>
        <pc:spChg chg="mod">
          <ac:chgData name="Paul Butler" userId="df8f2140a6bcd2b8" providerId="LiveId" clId="{7D93A4C4-D2F6-4C93-BE96-B4D279BF14F5}" dt="2021-03-14T19:21:50.105" v="565" actId="208"/>
          <ac:spMkLst>
            <pc:docMk/>
            <pc:sldMk cId="3227390067" sldId="257"/>
            <ac:spMk id="15" creationId="{9D4BDC73-1F64-48F1-A073-E0151DE31A1F}"/>
          </ac:spMkLst>
        </pc:spChg>
        <pc:spChg chg="mod">
          <ac:chgData name="Paul Butler" userId="df8f2140a6bcd2b8" providerId="LiveId" clId="{7D93A4C4-D2F6-4C93-BE96-B4D279BF14F5}" dt="2021-03-14T19:21:50.105" v="565" actId="208"/>
          <ac:spMkLst>
            <pc:docMk/>
            <pc:sldMk cId="3227390067" sldId="257"/>
            <ac:spMk id="33" creationId="{9FC64D8D-F451-4D29-9C1E-6A1BF44B89CF}"/>
          </ac:spMkLst>
        </pc:spChg>
        <pc:spChg chg="mod">
          <ac:chgData name="Paul Butler" userId="df8f2140a6bcd2b8" providerId="LiveId" clId="{7D93A4C4-D2F6-4C93-BE96-B4D279BF14F5}" dt="2021-03-14T19:21:50.105" v="565" actId="208"/>
          <ac:spMkLst>
            <pc:docMk/>
            <pc:sldMk cId="3227390067" sldId="257"/>
            <ac:spMk id="37" creationId="{A502C038-4DF4-4511-8295-2301E9993CD7}"/>
          </ac:spMkLst>
        </pc:spChg>
        <pc:spChg chg="mod">
          <ac:chgData name="Paul Butler" userId="df8f2140a6bcd2b8" providerId="LiveId" clId="{7D93A4C4-D2F6-4C93-BE96-B4D279BF14F5}" dt="2021-03-14T19:21:50.105" v="565" actId="208"/>
          <ac:spMkLst>
            <pc:docMk/>
            <pc:sldMk cId="3227390067" sldId="257"/>
            <ac:spMk id="47" creationId="{7B6B2F82-9EBD-4D76-A8FF-39F5265707BF}"/>
          </ac:spMkLst>
        </pc:spChg>
        <pc:spChg chg="mod">
          <ac:chgData name="Paul Butler" userId="df8f2140a6bcd2b8" providerId="LiveId" clId="{7D93A4C4-D2F6-4C93-BE96-B4D279BF14F5}" dt="2021-03-14T19:21:50.105" v="565" actId="208"/>
          <ac:spMkLst>
            <pc:docMk/>
            <pc:sldMk cId="3227390067" sldId="257"/>
            <ac:spMk id="53" creationId="{6DE89C70-F35C-438B-83B3-1143726F4EE9}"/>
          </ac:spMkLst>
        </pc:spChg>
        <pc:spChg chg="mod">
          <ac:chgData name="Paul Butler" userId="df8f2140a6bcd2b8" providerId="LiveId" clId="{7D93A4C4-D2F6-4C93-BE96-B4D279BF14F5}" dt="2021-03-14T19:21:50.105" v="565" actId="208"/>
          <ac:spMkLst>
            <pc:docMk/>
            <pc:sldMk cId="3227390067" sldId="257"/>
            <ac:spMk id="58" creationId="{FAD40266-852F-4185-88A4-D345AA1CCB32}"/>
          </ac:spMkLst>
        </pc:spChg>
        <pc:spChg chg="mod">
          <ac:chgData name="Paul Butler" userId="df8f2140a6bcd2b8" providerId="LiveId" clId="{7D93A4C4-D2F6-4C93-BE96-B4D279BF14F5}" dt="2021-03-14T19:21:50.105" v="565" actId="208"/>
          <ac:spMkLst>
            <pc:docMk/>
            <pc:sldMk cId="3227390067" sldId="257"/>
            <ac:spMk id="64" creationId="{FB253AE3-075D-405E-8F12-6839EE7EE730}"/>
          </ac:spMkLst>
        </pc:spChg>
        <pc:spChg chg="mod">
          <ac:chgData name="Paul Butler" userId="df8f2140a6bcd2b8" providerId="LiveId" clId="{7D93A4C4-D2F6-4C93-BE96-B4D279BF14F5}" dt="2021-03-14T19:21:50.105" v="565" actId="208"/>
          <ac:spMkLst>
            <pc:docMk/>
            <pc:sldMk cId="3227390067" sldId="257"/>
            <ac:spMk id="65" creationId="{603B098D-B0D2-455A-B9C0-19AA8A3DC7BD}"/>
          </ac:spMkLst>
        </pc:spChg>
        <pc:spChg chg="mod">
          <ac:chgData name="Paul Butler" userId="df8f2140a6bcd2b8" providerId="LiveId" clId="{7D93A4C4-D2F6-4C93-BE96-B4D279BF14F5}" dt="2021-03-14T19:21:50.105" v="565" actId="208"/>
          <ac:spMkLst>
            <pc:docMk/>
            <pc:sldMk cId="3227390067" sldId="257"/>
            <ac:spMk id="66" creationId="{BC93E564-5CB4-4496-A2A1-7BE4DCAFF407}"/>
          </ac:spMkLst>
        </pc:spChg>
        <pc:spChg chg="mod">
          <ac:chgData name="Paul Butler" userId="df8f2140a6bcd2b8" providerId="LiveId" clId="{7D93A4C4-D2F6-4C93-BE96-B4D279BF14F5}" dt="2021-03-14T19:21:50.105" v="565" actId="208"/>
          <ac:spMkLst>
            <pc:docMk/>
            <pc:sldMk cId="3227390067" sldId="257"/>
            <ac:spMk id="67" creationId="{4EF44350-50D3-4DBC-A893-486873A46E7B}"/>
          </ac:spMkLst>
        </pc:spChg>
        <pc:spChg chg="mod">
          <ac:chgData name="Paul Butler" userId="df8f2140a6bcd2b8" providerId="LiveId" clId="{7D93A4C4-D2F6-4C93-BE96-B4D279BF14F5}" dt="2021-03-14T19:21:50.105" v="565" actId="208"/>
          <ac:spMkLst>
            <pc:docMk/>
            <pc:sldMk cId="3227390067" sldId="257"/>
            <ac:spMk id="68" creationId="{7AE0CC53-3522-4C30-BCB9-81A95AD9E3C9}"/>
          </ac:spMkLst>
        </pc:spChg>
        <pc:spChg chg="mod">
          <ac:chgData name="Paul Butler" userId="df8f2140a6bcd2b8" providerId="LiveId" clId="{7D93A4C4-D2F6-4C93-BE96-B4D279BF14F5}" dt="2021-03-14T19:21:50.105" v="565" actId="208"/>
          <ac:spMkLst>
            <pc:docMk/>
            <pc:sldMk cId="3227390067" sldId="257"/>
            <ac:spMk id="85" creationId="{119260C4-8014-48D3-870E-BCC2D6A2794C}"/>
          </ac:spMkLst>
        </pc:spChg>
        <pc:spChg chg="mod">
          <ac:chgData name="Paul Butler" userId="df8f2140a6bcd2b8" providerId="LiveId" clId="{7D93A4C4-D2F6-4C93-BE96-B4D279BF14F5}" dt="2021-03-14T19:21:50.105" v="565" actId="208"/>
          <ac:spMkLst>
            <pc:docMk/>
            <pc:sldMk cId="3227390067" sldId="257"/>
            <ac:spMk id="92" creationId="{DCAF0117-1B4A-436C-8E52-08EE4E060228}"/>
          </ac:spMkLst>
        </pc:spChg>
        <pc:spChg chg="mod">
          <ac:chgData name="Paul Butler" userId="df8f2140a6bcd2b8" providerId="LiveId" clId="{7D93A4C4-D2F6-4C93-BE96-B4D279BF14F5}" dt="2021-03-14T19:21:50.105" v="565" actId="208"/>
          <ac:spMkLst>
            <pc:docMk/>
            <pc:sldMk cId="3227390067" sldId="257"/>
            <ac:spMk id="106" creationId="{8F68223F-8FB2-4FEA-B7D1-C0F1226A697E}"/>
          </ac:spMkLst>
        </pc:spChg>
        <pc:spChg chg="mod">
          <ac:chgData name="Paul Butler" userId="df8f2140a6bcd2b8" providerId="LiveId" clId="{7D93A4C4-D2F6-4C93-BE96-B4D279BF14F5}" dt="2021-03-14T19:21:50.105" v="565" actId="208"/>
          <ac:spMkLst>
            <pc:docMk/>
            <pc:sldMk cId="3227390067" sldId="257"/>
            <ac:spMk id="108" creationId="{18CDBBD9-B1FD-4271-997C-0630BE047EB0}"/>
          </ac:spMkLst>
        </pc:spChg>
        <pc:spChg chg="mod">
          <ac:chgData name="Paul Butler" userId="df8f2140a6bcd2b8" providerId="LiveId" clId="{7D93A4C4-D2F6-4C93-BE96-B4D279BF14F5}" dt="2021-03-14T19:21:50.105" v="565" actId="208"/>
          <ac:spMkLst>
            <pc:docMk/>
            <pc:sldMk cId="3227390067" sldId="257"/>
            <ac:spMk id="109" creationId="{F94602B1-9A35-4A52-99E5-35DFE247308C}"/>
          </ac:spMkLst>
        </pc:spChg>
        <pc:spChg chg="mod">
          <ac:chgData name="Paul Butler" userId="df8f2140a6bcd2b8" providerId="LiveId" clId="{7D93A4C4-D2F6-4C93-BE96-B4D279BF14F5}" dt="2021-03-14T19:21:50.105" v="565" actId="208"/>
          <ac:spMkLst>
            <pc:docMk/>
            <pc:sldMk cId="3227390067" sldId="257"/>
            <ac:spMk id="110" creationId="{E0B502F3-64BC-4D1E-8161-FC286F5F780A}"/>
          </ac:spMkLst>
        </pc:spChg>
        <pc:spChg chg="mod">
          <ac:chgData name="Paul Butler" userId="df8f2140a6bcd2b8" providerId="LiveId" clId="{7D93A4C4-D2F6-4C93-BE96-B4D279BF14F5}" dt="2021-03-14T19:21:50.105" v="565" actId="208"/>
          <ac:spMkLst>
            <pc:docMk/>
            <pc:sldMk cId="3227390067" sldId="257"/>
            <ac:spMk id="113" creationId="{3479E95B-6332-48F8-B9E9-92434FC1A2BA}"/>
          </ac:spMkLst>
        </pc:spChg>
        <pc:spChg chg="mod">
          <ac:chgData name="Paul Butler" userId="df8f2140a6bcd2b8" providerId="LiveId" clId="{7D93A4C4-D2F6-4C93-BE96-B4D279BF14F5}" dt="2021-03-14T19:21:50.105" v="565" actId="208"/>
          <ac:spMkLst>
            <pc:docMk/>
            <pc:sldMk cId="3227390067" sldId="257"/>
            <ac:spMk id="119" creationId="{1D25A05A-25B9-4D29-9262-6EF70B8FE22C}"/>
          </ac:spMkLst>
        </pc:spChg>
        <pc:spChg chg="mod">
          <ac:chgData name="Paul Butler" userId="df8f2140a6bcd2b8" providerId="LiveId" clId="{7D93A4C4-D2F6-4C93-BE96-B4D279BF14F5}" dt="2021-03-14T19:21:50.105" v="565" actId="208"/>
          <ac:spMkLst>
            <pc:docMk/>
            <pc:sldMk cId="3227390067" sldId="257"/>
            <ac:spMk id="120" creationId="{B4D6EEC3-7E34-4179-A573-49FA09BE9C96}"/>
          </ac:spMkLst>
        </pc:spChg>
        <pc:spChg chg="mod">
          <ac:chgData name="Paul Butler" userId="df8f2140a6bcd2b8" providerId="LiveId" clId="{7D93A4C4-D2F6-4C93-BE96-B4D279BF14F5}" dt="2021-03-14T19:21:50.105" v="565" actId="208"/>
          <ac:spMkLst>
            <pc:docMk/>
            <pc:sldMk cId="3227390067" sldId="257"/>
            <ac:spMk id="121" creationId="{55E1810E-F9F7-4EC0-B463-BFEA8845D551}"/>
          </ac:spMkLst>
        </pc:spChg>
        <pc:spChg chg="mod">
          <ac:chgData name="Paul Butler" userId="df8f2140a6bcd2b8" providerId="LiveId" clId="{7D93A4C4-D2F6-4C93-BE96-B4D279BF14F5}" dt="2021-03-14T19:21:50.105" v="565" actId="208"/>
          <ac:spMkLst>
            <pc:docMk/>
            <pc:sldMk cId="3227390067" sldId="257"/>
            <ac:spMk id="122" creationId="{A4C90DDC-2210-41EB-8BDF-1C3184F01F46}"/>
          </ac:spMkLst>
        </pc:spChg>
        <pc:spChg chg="mod">
          <ac:chgData name="Paul Butler" userId="df8f2140a6bcd2b8" providerId="LiveId" clId="{7D93A4C4-D2F6-4C93-BE96-B4D279BF14F5}" dt="2021-03-14T19:21:50.105" v="565" actId="208"/>
          <ac:spMkLst>
            <pc:docMk/>
            <pc:sldMk cId="3227390067" sldId="257"/>
            <ac:spMk id="134" creationId="{76E79092-B23D-4B62-BA37-23B442EA05C0}"/>
          </ac:spMkLst>
        </pc:spChg>
        <pc:spChg chg="mod">
          <ac:chgData name="Paul Butler" userId="df8f2140a6bcd2b8" providerId="LiveId" clId="{7D93A4C4-D2F6-4C93-BE96-B4D279BF14F5}" dt="2021-03-14T19:21:50.105" v="565" actId="208"/>
          <ac:spMkLst>
            <pc:docMk/>
            <pc:sldMk cId="3227390067" sldId="257"/>
            <ac:spMk id="140" creationId="{8BA0DB1D-C0C6-44EF-B4C5-9137447DB32A}"/>
          </ac:spMkLst>
        </pc:spChg>
        <pc:spChg chg="mod">
          <ac:chgData name="Paul Butler" userId="df8f2140a6bcd2b8" providerId="LiveId" clId="{7D93A4C4-D2F6-4C93-BE96-B4D279BF14F5}" dt="2021-03-14T19:21:50.105" v="565" actId="208"/>
          <ac:spMkLst>
            <pc:docMk/>
            <pc:sldMk cId="3227390067" sldId="257"/>
            <ac:spMk id="141" creationId="{956FA4E5-AAF6-469F-921F-5BCD1A4D8884}"/>
          </ac:spMkLst>
        </pc:spChg>
        <pc:spChg chg="mod">
          <ac:chgData name="Paul Butler" userId="df8f2140a6bcd2b8" providerId="LiveId" clId="{7D93A4C4-D2F6-4C93-BE96-B4D279BF14F5}" dt="2021-03-14T19:21:50.105" v="565" actId="208"/>
          <ac:spMkLst>
            <pc:docMk/>
            <pc:sldMk cId="3227390067" sldId="257"/>
            <ac:spMk id="142" creationId="{1AB4EA1E-B4C9-47D7-B7FD-4710478190E1}"/>
          </ac:spMkLst>
        </pc:spChg>
        <pc:spChg chg="mod">
          <ac:chgData name="Paul Butler" userId="df8f2140a6bcd2b8" providerId="LiveId" clId="{7D93A4C4-D2F6-4C93-BE96-B4D279BF14F5}" dt="2021-03-14T19:21:50.105" v="565" actId="208"/>
          <ac:spMkLst>
            <pc:docMk/>
            <pc:sldMk cId="3227390067" sldId="257"/>
            <ac:spMk id="151" creationId="{0FCBF544-ADAD-42FD-9FA4-D0E82FA9B69A}"/>
          </ac:spMkLst>
        </pc:spChg>
        <pc:spChg chg="mod">
          <ac:chgData name="Paul Butler" userId="df8f2140a6bcd2b8" providerId="LiveId" clId="{7D93A4C4-D2F6-4C93-BE96-B4D279BF14F5}" dt="2021-03-14T19:21:50.105" v="565" actId="208"/>
          <ac:spMkLst>
            <pc:docMk/>
            <pc:sldMk cId="3227390067" sldId="257"/>
            <ac:spMk id="152" creationId="{1D955DB0-F45E-4B29-B203-A14E295CCA4B}"/>
          </ac:spMkLst>
        </pc:spChg>
        <pc:spChg chg="mod">
          <ac:chgData name="Paul Butler" userId="df8f2140a6bcd2b8" providerId="LiveId" clId="{7D93A4C4-D2F6-4C93-BE96-B4D279BF14F5}" dt="2021-03-14T19:21:50.105" v="565" actId="208"/>
          <ac:spMkLst>
            <pc:docMk/>
            <pc:sldMk cId="3227390067" sldId="257"/>
            <ac:spMk id="153" creationId="{67307538-9313-4961-8FE1-709ECC7BAAD7}"/>
          </ac:spMkLst>
        </pc:spChg>
        <pc:spChg chg="mod">
          <ac:chgData name="Paul Butler" userId="df8f2140a6bcd2b8" providerId="LiveId" clId="{7D93A4C4-D2F6-4C93-BE96-B4D279BF14F5}" dt="2021-03-14T19:21:50.105" v="565" actId="208"/>
          <ac:spMkLst>
            <pc:docMk/>
            <pc:sldMk cId="3227390067" sldId="257"/>
            <ac:spMk id="154" creationId="{8712D744-F285-4EB1-98EA-03B5B5DB78BD}"/>
          </ac:spMkLst>
        </pc:spChg>
        <pc:spChg chg="mod">
          <ac:chgData name="Paul Butler" userId="df8f2140a6bcd2b8" providerId="LiveId" clId="{7D93A4C4-D2F6-4C93-BE96-B4D279BF14F5}" dt="2021-03-14T19:21:50.105" v="565" actId="208"/>
          <ac:spMkLst>
            <pc:docMk/>
            <pc:sldMk cId="3227390067" sldId="257"/>
            <ac:spMk id="163" creationId="{63D28136-FFB2-44D4-A82F-9B9BD7EB6993}"/>
          </ac:spMkLst>
        </pc:spChg>
        <pc:spChg chg="mod">
          <ac:chgData name="Paul Butler" userId="df8f2140a6bcd2b8" providerId="LiveId" clId="{7D93A4C4-D2F6-4C93-BE96-B4D279BF14F5}" dt="2021-03-14T19:21:50.105" v="565" actId="208"/>
          <ac:spMkLst>
            <pc:docMk/>
            <pc:sldMk cId="3227390067" sldId="257"/>
            <ac:spMk id="167" creationId="{E87DE0F7-68AF-4627-9859-EFF638A27B87}"/>
          </ac:spMkLst>
        </pc:spChg>
        <pc:spChg chg="mod">
          <ac:chgData name="Paul Butler" userId="df8f2140a6bcd2b8" providerId="LiveId" clId="{7D93A4C4-D2F6-4C93-BE96-B4D279BF14F5}" dt="2021-03-14T19:21:50.105" v="565" actId="208"/>
          <ac:spMkLst>
            <pc:docMk/>
            <pc:sldMk cId="3227390067" sldId="257"/>
            <ac:spMk id="173" creationId="{EB940310-CDBB-41C6-8BCB-32D836B72E9F}"/>
          </ac:spMkLst>
        </pc:spChg>
        <pc:spChg chg="mod">
          <ac:chgData name="Paul Butler" userId="df8f2140a6bcd2b8" providerId="LiveId" clId="{7D93A4C4-D2F6-4C93-BE96-B4D279BF14F5}" dt="2021-03-14T19:21:50.105" v="565" actId="208"/>
          <ac:spMkLst>
            <pc:docMk/>
            <pc:sldMk cId="3227390067" sldId="257"/>
            <ac:spMk id="174" creationId="{BAC1FFDC-E90A-4BD3-A5CC-70F2F4F36B6A}"/>
          </ac:spMkLst>
        </pc:spChg>
        <pc:spChg chg="mod">
          <ac:chgData name="Paul Butler" userId="df8f2140a6bcd2b8" providerId="LiveId" clId="{7D93A4C4-D2F6-4C93-BE96-B4D279BF14F5}" dt="2021-03-14T19:21:50.105" v="565" actId="208"/>
          <ac:spMkLst>
            <pc:docMk/>
            <pc:sldMk cId="3227390067" sldId="257"/>
            <ac:spMk id="175" creationId="{93650252-814C-45D8-8044-99119C011813}"/>
          </ac:spMkLst>
        </pc:spChg>
        <pc:spChg chg="mod">
          <ac:chgData name="Paul Butler" userId="df8f2140a6bcd2b8" providerId="LiveId" clId="{7D93A4C4-D2F6-4C93-BE96-B4D279BF14F5}" dt="2021-03-14T19:21:50.105" v="565" actId="208"/>
          <ac:spMkLst>
            <pc:docMk/>
            <pc:sldMk cId="3227390067" sldId="257"/>
            <ac:spMk id="180" creationId="{9475B442-A8DD-46DB-9DD7-52739F4A6BD1}"/>
          </ac:spMkLst>
        </pc:spChg>
        <pc:spChg chg="mod">
          <ac:chgData name="Paul Butler" userId="df8f2140a6bcd2b8" providerId="LiveId" clId="{7D93A4C4-D2F6-4C93-BE96-B4D279BF14F5}" dt="2021-03-14T19:21:50.105" v="565" actId="208"/>
          <ac:spMkLst>
            <pc:docMk/>
            <pc:sldMk cId="3227390067" sldId="257"/>
            <ac:spMk id="186" creationId="{4D0746C8-6EFD-4815-9D53-A79215945874}"/>
          </ac:spMkLst>
        </pc:spChg>
        <pc:spChg chg="mod">
          <ac:chgData name="Paul Butler" userId="df8f2140a6bcd2b8" providerId="LiveId" clId="{7D93A4C4-D2F6-4C93-BE96-B4D279BF14F5}" dt="2021-03-14T19:21:50.105" v="565" actId="208"/>
          <ac:spMkLst>
            <pc:docMk/>
            <pc:sldMk cId="3227390067" sldId="257"/>
            <ac:spMk id="187" creationId="{498A4BAA-DB3E-4AE1-B15C-0972C704940F}"/>
          </ac:spMkLst>
        </pc:spChg>
        <pc:spChg chg="mod">
          <ac:chgData name="Paul Butler" userId="df8f2140a6bcd2b8" providerId="LiveId" clId="{7D93A4C4-D2F6-4C93-BE96-B4D279BF14F5}" dt="2021-03-14T19:21:50.105" v="565" actId="208"/>
          <ac:spMkLst>
            <pc:docMk/>
            <pc:sldMk cId="3227390067" sldId="257"/>
            <ac:spMk id="192" creationId="{1596F7C2-9976-4F36-BDE6-55BF69024387}"/>
          </ac:spMkLst>
        </pc:spChg>
        <pc:spChg chg="mod">
          <ac:chgData name="Paul Butler" userId="df8f2140a6bcd2b8" providerId="LiveId" clId="{7D93A4C4-D2F6-4C93-BE96-B4D279BF14F5}" dt="2021-03-14T19:21:50.105" v="565" actId="208"/>
          <ac:spMkLst>
            <pc:docMk/>
            <pc:sldMk cId="3227390067" sldId="257"/>
            <ac:spMk id="198" creationId="{D4804E53-83E1-406D-BB20-E74658FDDAD5}"/>
          </ac:spMkLst>
        </pc:spChg>
        <pc:spChg chg="mod">
          <ac:chgData name="Paul Butler" userId="df8f2140a6bcd2b8" providerId="LiveId" clId="{7D93A4C4-D2F6-4C93-BE96-B4D279BF14F5}" dt="2021-03-14T19:21:50.105" v="565" actId="208"/>
          <ac:spMkLst>
            <pc:docMk/>
            <pc:sldMk cId="3227390067" sldId="257"/>
            <ac:spMk id="199" creationId="{DAC443E4-727E-4580-9C3C-83D73617770A}"/>
          </ac:spMkLst>
        </pc:spChg>
        <pc:spChg chg="mod">
          <ac:chgData name="Paul Butler" userId="df8f2140a6bcd2b8" providerId="LiveId" clId="{7D93A4C4-D2F6-4C93-BE96-B4D279BF14F5}" dt="2021-03-14T19:21:50.105" v="565" actId="208"/>
          <ac:spMkLst>
            <pc:docMk/>
            <pc:sldMk cId="3227390067" sldId="257"/>
            <ac:spMk id="200" creationId="{3F7444B6-8150-4950-9DE3-3933A9819696}"/>
          </ac:spMkLst>
        </pc:spChg>
        <pc:spChg chg="mod">
          <ac:chgData name="Paul Butler" userId="df8f2140a6bcd2b8" providerId="LiveId" clId="{7D93A4C4-D2F6-4C93-BE96-B4D279BF14F5}" dt="2021-03-14T19:21:50.105" v="565" actId="208"/>
          <ac:spMkLst>
            <pc:docMk/>
            <pc:sldMk cId="3227390067" sldId="257"/>
            <ac:spMk id="201" creationId="{FE76B364-092F-4507-865A-8D62F12A902E}"/>
          </ac:spMkLst>
        </pc:spChg>
        <pc:spChg chg="mod">
          <ac:chgData name="Paul Butler" userId="df8f2140a6bcd2b8" providerId="LiveId" clId="{7D93A4C4-D2F6-4C93-BE96-B4D279BF14F5}" dt="2021-03-14T19:21:50.105" v="565" actId="208"/>
          <ac:spMkLst>
            <pc:docMk/>
            <pc:sldMk cId="3227390067" sldId="257"/>
            <ac:spMk id="205" creationId="{B98E57FD-87F7-4DC1-A2F8-B0E480F18167}"/>
          </ac:spMkLst>
        </pc:spChg>
        <pc:spChg chg="mod">
          <ac:chgData name="Paul Butler" userId="df8f2140a6bcd2b8" providerId="LiveId" clId="{7D93A4C4-D2F6-4C93-BE96-B4D279BF14F5}" dt="2021-03-14T19:21:50.105" v="565" actId="208"/>
          <ac:spMkLst>
            <pc:docMk/>
            <pc:sldMk cId="3227390067" sldId="257"/>
            <ac:spMk id="206" creationId="{3E0174C8-126F-411C-8A3C-D2F92D7B70E1}"/>
          </ac:spMkLst>
        </pc:spChg>
        <pc:spChg chg="mod">
          <ac:chgData name="Paul Butler" userId="df8f2140a6bcd2b8" providerId="LiveId" clId="{7D93A4C4-D2F6-4C93-BE96-B4D279BF14F5}" dt="2021-03-14T19:21:50.105" v="565" actId="208"/>
          <ac:spMkLst>
            <pc:docMk/>
            <pc:sldMk cId="3227390067" sldId="257"/>
            <ac:spMk id="207" creationId="{5B42A5B7-4A26-49D4-9C36-41EF9CE26ABD}"/>
          </ac:spMkLst>
        </pc:spChg>
        <pc:spChg chg="mod">
          <ac:chgData name="Paul Butler" userId="df8f2140a6bcd2b8" providerId="LiveId" clId="{7D93A4C4-D2F6-4C93-BE96-B4D279BF14F5}" dt="2021-03-14T19:21:50.105" v="565" actId="208"/>
          <ac:spMkLst>
            <pc:docMk/>
            <pc:sldMk cId="3227390067" sldId="257"/>
            <ac:spMk id="208" creationId="{93C8A14A-CB0B-445A-AD09-EB6D82185668}"/>
          </ac:spMkLst>
        </pc:spChg>
        <pc:spChg chg="mod">
          <ac:chgData name="Paul Butler" userId="df8f2140a6bcd2b8" providerId="LiveId" clId="{7D93A4C4-D2F6-4C93-BE96-B4D279BF14F5}" dt="2021-03-14T19:21:50.105" v="565" actId="208"/>
          <ac:spMkLst>
            <pc:docMk/>
            <pc:sldMk cId="3227390067" sldId="257"/>
            <ac:spMk id="209" creationId="{93724C11-5566-440B-8208-9812DCD68ECB}"/>
          </ac:spMkLst>
        </pc:spChg>
        <pc:spChg chg="mod">
          <ac:chgData name="Paul Butler" userId="df8f2140a6bcd2b8" providerId="LiveId" clId="{7D93A4C4-D2F6-4C93-BE96-B4D279BF14F5}" dt="2021-03-14T19:21:50.105" v="565" actId="208"/>
          <ac:spMkLst>
            <pc:docMk/>
            <pc:sldMk cId="3227390067" sldId="257"/>
            <ac:spMk id="210" creationId="{54605265-ABFB-4DE2-9A4E-B51DC5F2E63E}"/>
          </ac:spMkLst>
        </pc:spChg>
        <pc:spChg chg="mod">
          <ac:chgData name="Paul Butler" userId="df8f2140a6bcd2b8" providerId="LiveId" clId="{7D93A4C4-D2F6-4C93-BE96-B4D279BF14F5}" dt="2021-03-14T19:21:50.105" v="565" actId="208"/>
          <ac:spMkLst>
            <pc:docMk/>
            <pc:sldMk cId="3227390067" sldId="257"/>
            <ac:spMk id="211" creationId="{55565580-04A6-444E-93FC-8C93E4764FE5}"/>
          </ac:spMkLst>
        </pc:spChg>
        <pc:spChg chg="mod">
          <ac:chgData name="Paul Butler" userId="df8f2140a6bcd2b8" providerId="LiveId" clId="{7D93A4C4-D2F6-4C93-BE96-B4D279BF14F5}" dt="2021-03-14T19:21:50.105" v="565" actId="208"/>
          <ac:spMkLst>
            <pc:docMk/>
            <pc:sldMk cId="3227390067" sldId="257"/>
            <ac:spMk id="212" creationId="{02B0670F-234E-4DF7-83D3-09D0E0970EC1}"/>
          </ac:spMkLst>
        </pc:spChg>
        <pc:spChg chg="mod">
          <ac:chgData name="Paul Butler" userId="df8f2140a6bcd2b8" providerId="LiveId" clId="{7D93A4C4-D2F6-4C93-BE96-B4D279BF14F5}" dt="2021-03-14T19:21:50.105" v="565" actId="208"/>
          <ac:spMkLst>
            <pc:docMk/>
            <pc:sldMk cId="3227390067" sldId="257"/>
            <ac:spMk id="213" creationId="{E1FDA77C-C24D-4C12-B508-7401F2ABBA95}"/>
          </ac:spMkLst>
        </pc:spChg>
        <pc:spChg chg="mod">
          <ac:chgData name="Paul Butler" userId="df8f2140a6bcd2b8" providerId="LiveId" clId="{7D93A4C4-D2F6-4C93-BE96-B4D279BF14F5}" dt="2021-03-14T19:21:50.105" v="565" actId="208"/>
          <ac:spMkLst>
            <pc:docMk/>
            <pc:sldMk cId="3227390067" sldId="257"/>
            <ac:spMk id="219" creationId="{4482C468-6D5D-4504-A80F-0C90A68459BA}"/>
          </ac:spMkLst>
        </pc:spChg>
        <pc:spChg chg="mod">
          <ac:chgData name="Paul Butler" userId="df8f2140a6bcd2b8" providerId="LiveId" clId="{7D93A4C4-D2F6-4C93-BE96-B4D279BF14F5}" dt="2021-03-14T19:21:50.105" v="565" actId="208"/>
          <ac:spMkLst>
            <pc:docMk/>
            <pc:sldMk cId="3227390067" sldId="257"/>
            <ac:spMk id="229" creationId="{CE9C7408-278A-4CDA-8C7F-8F9569FF617B}"/>
          </ac:spMkLst>
        </pc:spChg>
        <pc:spChg chg="mod">
          <ac:chgData name="Paul Butler" userId="df8f2140a6bcd2b8" providerId="LiveId" clId="{7D93A4C4-D2F6-4C93-BE96-B4D279BF14F5}" dt="2021-03-14T19:21:50.105" v="565" actId="208"/>
          <ac:spMkLst>
            <pc:docMk/>
            <pc:sldMk cId="3227390067" sldId="257"/>
            <ac:spMk id="238" creationId="{1059D818-5980-469D-B4FB-CF0492AE4AA1}"/>
          </ac:spMkLst>
        </pc:spChg>
        <pc:spChg chg="mod">
          <ac:chgData name="Paul Butler" userId="df8f2140a6bcd2b8" providerId="LiveId" clId="{7D93A4C4-D2F6-4C93-BE96-B4D279BF14F5}" dt="2021-03-14T19:21:50.105" v="565" actId="208"/>
          <ac:spMkLst>
            <pc:docMk/>
            <pc:sldMk cId="3227390067" sldId="257"/>
            <ac:spMk id="239" creationId="{EF442C00-8E56-4DED-BCBD-9C6AEED35EC1}"/>
          </ac:spMkLst>
        </pc:spChg>
        <pc:spChg chg="mod">
          <ac:chgData name="Paul Butler" userId="df8f2140a6bcd2b8" providerId="LiveId" clId="{7D93A4C4-D2F6-4C93-BE96-B4D279BF14F5}" dt="2021-03-14T19:21:50.105" v="565" actId="208"/>
          <ac:spMkLst>
            <pc:docMk/>
            <pc:sldMk cId="3227390067" sldId="257"/>
            <ac:spMk id="240" creationId="{40D172D7-EC18-4A8E-B396-D0AA802F6023}"/>
          </ac:spMkLst>
        </pc:spChg>
        <pc:spChg chg="mod">
          <ac:chgData name="Paul Butler" userId="df8f2140a6bcd2b8" providerId="LiveId" clId="{7D93A4C4-D2F6-4C93-BE96-B4D279BF14F5}" dt="2021-03-14T19:21:50.105" v="565" actId="208"/>
          <ac:spMkLst>
            <pc:docMk/>
            <pc:sldMk cId="3227390067" sldId="257"/>
            <ac:spMk id="241" creationId="{B766BD26-FEBB-4B6C-86EF-BC15261EF364}"/>
          </ac:spMkLst>
        </pc:spChg>
        <pc:spChg chg="mod">
          <ac:chgData name="Paul Butler" userId="df8f2140a6bcd2b8" providerId="LiveId" clId="{7D93A4C4-D2F6-4C93-BE96-B4D279BF14F5}" dt="2021-03-14T19:21:50.105" v="565" actId="208"/>
          <ac:spMkLst>
            <pc:docMk/>
            <pc:sldMk cId="3227390067" sldId="257"/>
            <ac:spMk id="244" creationId="{3942B615-A3A1-46F1-B93A-170845CEB5EC}"/>
          </ac:spMkLst>
        </pc:spChg>
        <pc:spChg chg="mod">
          <ac:chgData name="Paul Butler" userId="df8f2140a6bcd2b8" providerId="LiveId" clId="{7D93A4C4-D2F6-4C93-BE96-B4D279BF14F5}" dt="2021-03-14T17:33:18.101" v="449" actId="571"/>
          <ac:spMkLst>
            <pc:docMk/>
            <pc:sldMk cId="3227390067" sldId="257"/>
            <ac:spMk id="255" creationId="{23EC2799-F029-49BC-9C1E-6D4A84C031DE}"/>
          </ac:spMkLst>
        </pc:spChg>
        <pc:spChg chg="mod">
          <ac:chgData name="Paul Butler" userId="df8f2140a6bcd2b8" providerId="LiveId" clId="{7D93A4C4-D2F6-4C93-BE96-B4D279BF14F5}" dt="2021-03-14T17:33:18.101" v="449" actId="571"/>
          <ac:spMkLst>
            <pc:docMk/>
            <pc:sldMk cId="3227390067" sldId="257"/>
            <ac:spMk id="256" creationId="{3FFC058F-FA4F-4A92-83D4-63091FA77FFE}"/>
          </ac:spMkLst>
        </pc:spChg>
        <pc:spChg chg="mod">
          <ac:chgData name="Paul Butler" userId="df8f2140a6bcd2b8" providerId="LiveId" clId="{7D93A4C4-D2F6-4C93-BE96-B4D279BF14F5}" dt="2021-03-17T01:43:00.437" v="574" actId="571"/>
          <ac:spMkLst>
            <pc:docMk/>
            <pc:sldMk cId="3227390067" sldId="257"/>
            <ac:spMk id="256" creationId="{7996FD26-20BA-42D1-9A30-05BC202F9A8F}"/>
          </ac:spMkLst>
        </pc:spChg>
        <pc:spChg chg="mod">
          <ac:chgData name="Paul Butler" userId="df8f2140a6bcd2b8" providerId="LiveId" clId="{7D93A4C4-D2F6-4C93-BE96-B4D279BF14F5}" dt="2021-03-14T17:33:18.101" v="449" actId="571"/>
          <ac:spMkLst>
            <pc:docMk/>
            <pc:sldMk cId="3227390067" sldId="257"/>
            <ac:spMk id="257" creationId="{A994C457-448D-43F6-899F-0CC8A1D5932E}"/>
          </ac:spMkLst>
        </pc:spChg>
        <pc:spChg chg="mod">
          <ac:chgData name="Paul Butler" userId="df8f2140a6bcd2b8" providerId="LiveId" clId="{7D93A4C4-D2F6-4C93-BE96-B4D279BF14F5}" dt="2021-03-14T17:33:18.101" v="449" actId="571"/>
          <ac:spMkLst>
            <pc:docMk/>
            <pc:sldMk cId="3227390067" sldId="257"/>
            <ac:spMk id="258" creationId="{49D1A91C-4069-457D-BF25-246024175794}"/>
          </ac:spMkLst>
        </pc:spChg>
        <pc:spChg chg="mod">
          <ac:chgData name="Paul Butler" userId="df8f2140a6bcd2b8" providerId="LiveId" clId="{7D93A4C4-D2F6-4C93-BE96-B4D279BF14F5}" dt="2021-03-14T17:33:18.101" v="449" actId="571"/>
          <ac:spMkLst>
            <pc:docMk/>
            <pc:sldMk cId="3227390067" sldId="257"/>
            <ac:spMk id="261" creationId="{EC7917A6-609D-44EC-A7FF-89BA9DFA3E9F}"/>
          </ac:spMkLst>
        </pc:spChg>
        <pc:spChg chg="add mod">
          <ac:chgData name="Paul Butler" userId="df8f2140a6bcd2b8" providerId="LiveId" clId="{7D93A4C4-D2F6-4C93-BE96-B4D279BF14F5}" dt="2021-03-17T01:43:05.201" v="575" actId="571"/>
          <ac:spMkLst>
            <pc:docMk/>
            <pc:sldMk cId="3227390067" sldId="257"/>
            <ac:spMk id="262" creationId="{2624EDB6-66C1-4F97-97A8-45A22F4F9647}"/>
          </ac:spMkLst>
        </pc:spChg>
        <pc:spChg chg="mod">
          <ac:chgData name="Paul Butler" userId="df8f2140a6bcd2b8" providerId="LiveId" clId="{7D93A4C4-D2F6-4C93-BE96-B4D279BF14F5}" dt="2021-03-14T19:21:50.105" v="565" actId="208"/>
          <ac:spMkLst>
            <pc:docMk/>
            <pc:sldMk cId="3227390067" sldId="257"/>
            <ac:spMk id="269" creationId="{9A1DE36B-E67C-458F-B911-1D343A3BEDAB}"/>
          </ac:spMkLst>
        </pc:spChg>
        <pc:spChg chg="mod">
          <ac:chgData name="Paul Butler" userId="df8f2140a6bcd2b8" providerId="LiveId" clId="{7D93A4C4-D2F6-4C93-BE96-B4D279BF14F5}" dt="2021-03-14T19:21:50.105" v="565" actId="208"/>
          <ac:spMkLst>
            <pc:docMk/>
            <pc:sldMk cId="3227390067" sldId="257"/>
            <ac:spMk id="270" creationId="{34F65E1C-B933-4193-88E5-6B33533BCE89}"/>
          </ac:spMkLst>
        </pc:spChg>
        <pc:spChg chg="mod">
          <ac:chgData name="Paul Butler" userId="df8f2140a6bcd2b8" providerId="LiveId" clId="{7D93A4C4-D2F6-4C93-BE96-B4D279BF14F5}" dt="2021-03-14T19:21:50.105" v="565" actId="208"/>
          <ac:spMkLst>
            <pc:docMk/>
            <pc:sldMk cId="3227390067" sldId="257"/>
            <ac:spMk id="271" creationId="{8516BFD0-B359-49C8-BCC3-F71DBBF955DC}"/>
          </ac:spMkLst>
        </pc:spChg>
        <pc:spChg chg="mod">
          <ac:chgData name="Paul Butler" userId="df8f2140a6bcd2b8" providerId="LiveId" clId="{7D93A4C4-D2F6-4C93-BE96-B4D279BF14F5}" dt="2021-03-14T19:21:50.105" v="565" actId="208"/>
          <ac:spMkLst>
            <pc:docMk/>
            <pc:sldMk cId="3227390067" sldId="257"/>
            <ac:spMk id="272" creationId="{C29FABFF-8F3D-4960-A287-F95FE2FB8E53}"/>
          </ac:spMkLst>
        </pc:spChg>
        <pc:spChg chg="mod">
          <ac:chgData name="Paul Butler" userId="df8f2140a6bcd2b8" providerId="LiveId" clId="{7D93A4C4-D2F6-4C93-BE96-B4D279BF14F5}" dt="2021-03-14T19:21:50.105" v="565" actId="208"/>
          <ac:spMkLst>
            <pc:docMk/>
            <pc:sldMk cId="3227390067" sldId="257"/>
            <ac:spMk id="273" creationId="{1579C3E5-22DA-493D-A1C3-9A9474B8DFE2}"/>
          </ac:spMkLst>
        </pc:spChg>
        <pc:spChg chg="mod">
          <ac:chgData name="Paul Butler" userId="df8f2140a6bcd2b8" providerId="LiveId" clId="{7D93A4C4-D2F6-4C93-BE96-B4D279BF14F5}" dt="2021-03-14T19:21:50.105" v="565" actId="208"/>
          <ac:spMkLst>
            <pc:docMk/>
            <pc:sldMk cId="3227390067" sldId="257"/>
            <ac:spMk id="281" creationId="{6F93431C-26EB-4FD5-B887-709F5585843E}"/>
          </ac:spMkLst>
        </pc:spChg>
        <pc:spChg chg="mod">
          <ac:chgData name="Paul Butler" userId="df8f2140a6bcd2b8" providerId="LiveId" clId="{7D93A4C4-D2F6-4C93-BE96-B4D279BF14F5}" dt="2021-03-14T19:21:50.105" v="565" actId="208"/>
          <ac:spMkLst>
            <pc:docMk/>
            <pc:sldMk cId="3227390067" sldId="257"/>
            <ac:spMk id="282" creationId="{D6B7FD32-0E69-4AD8-87A5-69743C7F09F1}"/>
          </ac:spMkLst>
        </pc:spChg>
        <pc:spChg chg="mod">
          <ac:chgData name="Paul Butler" userId="df8f2140a6bcd2b8" providerId="LiveId" clId="{7D93A4C4-D2F6-4C93-BE96-B4D279BF14F5}" dt="2021-03-14T19:21:50.105" v="565" actId="208"/>
          <ac:spMkLst>
            <pc:docMk/>
            <pc:sldMk cId="3227390067" sldId="257"/>
            <ac:spMk id="285" creationId="{381E4D31-90AB-4B5C-A854-E0E2F6ABC27C}"/>
          </ac:spMkLst>
        </pc:spChg>
        <pc:spChg chg="add mod">
          <ac:chgData name="Paul Butler" userId="df8f2140a6bcd2b8" providerId="LiveId" clId="{7D93A4C4-D2F6-4C93-BE96-B4D279BF14F5}" dt="2021-03-14T19:21:50.105" v="565" actId="208"/>
          <ac:spMkLst>
            <pc:docMk/>
            <pc:sldMk cId="3227390067" sldId="257"/>
            <ac:spMk id="291" creationId="{95092069-AE01-4AEF-8FB5-13EDBE572446}"/>
          </ac:spMkLst>
        </pc:spChg>
        <pc:grpChg chg="add mod">
          <ac:chgData name="Paul Butler" userId="df8f2140a6bcd2b8" providerId="LiveId" clId="{7D93A4C4-D2F6-4C93-BE96-B4D279BF14F5}" dt="2021-03-14T17:45:23.288" v="477" actId="164"/>
          <ac:grpSpMkLst>
            <pc:docMk/>
            <pc:sldMk cId="3227390067" sldId="257"/>
            <ac:grpSpMk id="3" creationId="{EFB3D4CC-9380-4D9F-97DE-1226ECB254AE}"/>
          </ac:grpSpMkLst>
        </pc:grpChg>
        <pc:grpChg chg="mod">
          <ac:chgData name="Paul Butler" userId="df8f2140a6bcd2b8" providerId="LiveId" clId="{7D93A4C4-D2F6-4C93-BE96-B4D279BF14F5}" dt="2021-03-14T16:54:29.372" v="1" actId="1076"/>
          <ac:grpSpMkLst>
            <pc:docMk/>
            <pc:sldMk cId="3227390067" sldId="257"/>
            <ac:grpSpMk id="123" creationId="{6FD02B3B-CC37-4A7E-8ACC-178569162CF5}"/>
          </ac:grpSpMkLst>
        </pc:grpChg>
        <pc:grpChg chg="add mod">
          <ac:chgData name="Paul Butler" userId="df8f2140a6bcd2b8" providerId="LiveId" clId="{7D93A4C4-D2F6-4C93-BE96-B4D279BF14F5}" dt="2021-03-14T16:58:24.395" v="7"/>
          <ac:grpSpMkLst>
            <pc:docMk/>
            <pc:sldMk cId="3227390067" sldId="257"/>
            <ac:grpSpMk id="203" creationId="{542744BD-EF4D-486E-88C0-E0BE414D4E18}"/>
          </ac:grpSpMkLst>
        </pc:grpChg>
        <pc:grpChg chg="mod">
          <ac:chgData name="Paul Butler" userId="df8f2140a6bcd2b8" providerId="LiveId" clId="{7D93A4C4-D2F6-4C93-BE96-B4D279BF14F5}" dt="2021-03-14T16:58:24.395" v="7"/>
          <ac:grpSpMkLst>
            <pc:docMk/>
            <pc:sldMk cId="3227390067" sldId="257"/>
            <ac:grpSpMk id="204" creationId="{AFAD43F2-6A48-440D-B34F-D5288FC90811}"/>
          </ac:grpSpMkLst>
        </pc:grpChg>
        <pc:grpChg chg="add del mod">
          <ac:chgData name="Paul Butler" userId="df8f2140a6bcd2b8" providerId="LiveId" clId="{7D93A4C4-D2F6-4C93-BE96-B4D279BF14F5}" dt="2021-03-14T17:34:31.708" v="450" actId="478"/>
          <ac:grpSpMkLst>
            <pc:docMk/>
            <pc:sldMk cId="3227390067" sldId="257"/>
            <ac:grpSpMk id="253" creationId="{5667D400-1943-4F55-9C68-3D4459CF1694}"/>
          </ac:grpSpMkLst>
        </pc:grpChg>
        <pc:grpChg chg="add mod">
          <ac:chgData name="Paul Butler" userId="df8f2140a6bcd2b8" providerId="LiveId" clId="{7D93A4C4-D2F6-4C93-BE96-B4D279BF14F5}" dt="2021-03-17T01:43:00.437" v="574" actId="571"/>
          <ac:grpSpMkLst>
            <pc:docMk/>
            <pc:sldMk cId="3227390067" sldId="257"/>
            <ac:grpSpMk id="253" creationId="{8D2C1BB0-FF24-4066-A577-ED2CD997A842}"/>
          </ac:grpSpMkLst>
        </pc:grpChg>
        <pc:grpChg chg="mod">
          <ac:chgData name="Paul Butler" userId="df8f2140a6bcd2b8" providerId="LiveId" clId="{7D93A4C4-D2F6-4C93-BE96-B4D279BF14F5}" dt="2021-03-14T17:33:18.101" v="449" actId="571"/>
          <ac:grpSpMkLst>
            <pc:docMk/>
            <pc:sldMk cId="3227390067" sldId="257"/>
            <ac:grpSpMk id="254" creationId="{8F7A543A-80BE-4EA2-A0DB-739F6F011CFF}"/>
          </ac:grpSpMkLst>
        </pc:grpChg>
        <pc:grpChg chg="mod">
          <ac:chgData name="Paul Butler" userId="df8f2140a6bcd2b8" providerId="LiveId" clId="{7D93A4C4-D2F6-4C93-BE96-B4D279BF14F5}" dt="2021-03-17T01:43:00.437" v="574" actId="571"/>
          <ac:grpSpMkLst>
            <pc:docMk/>
            <pc:sldMk cId="3227390067" sldId="257"/>
            <ac:grpSpMk id="254" creationId="{B6AD27CA-1FA1-47C4-91A5-E6A43180D660}"/>
          </ac:grpSpMkLst>
        </pc:grpChg>
        <pc:grpChg chg="mod">
          <ac:chgData name="Paul Butler" userId="df8f2140a6bcd2b8" providerId="LiveId" clId="{7D93A4C4-D2F6-4C93-BE96-B4D279BF14F5}" dt="2021-03-14T17:33:18.101" v="449" actId="571"/>
          <ac:grpSpMkLst>
            <pc:docMk/>
            <pc:sldMk cId="3227390067" sldId="257"/>
            <ac:grpSpMk id="259" creationId="{C8053DE7-D900-41F8-85F8-EBDC26390576}"/>
          </ac:grpSpMkLst>
        </pc:grpChg>
        <pc:grpChg chg="add mod">
          <ac:chgData name="Paul Butler" userId="df8f2140a6bcd2b8" providerId="LiveId" clId="{7D93A4C4-D2F6-4C93-BE96-B4D279BF14F5}" dt="2021-03-14T17:34:43.698" v="451" actId="571"/>
          <ac:grpSpMkLst>
            <pc:docMk/>
            <pc:sldMk cId="3227390067" sldId="257"/>
            <ac:grpSpMk id="267" creationId="{7B7FAD9B-7A36-4B3C-96AB-5A85622D9818}"/>
          </ac:grpSpMkLst>
        </pc:grpChg>
        <pc:grpChg chg="mod">
          <ac:chgData name="Paul Butler" userId="df8f2140a6bcd2b8" providerId="LiveId" clId="{7D93A4C4-D2F6-4C93-BE96-B4D279BF14F5}" dt="2021-03-14T17:34:43.698" v="451" actId="571"/>
          <ac:grpSpMkLst>
            <pc:docMk/>
            <pc:sldMk cId="3227390067" sldId="257"/>
            <ac:grpSpMk id="268" creationId="{6956DD47-45FE-41C6-9DDA-F55AEE8241E5}"/>
          </ac:grpSpMkLst>
        </pc:grpChg>
        <pc:grpChg chg="add mod">
          <ac:chgData name="Paul Butler" userId="df8f2140a6bcd2b8" providerId="LiveId" clId="{7D93A4C4-D2F6-4C93-BE96-B4D279BF14F5}" dt="2021-03-14T17:45:23.288" v="477" actId="164"/>
          <ac:grpSpMkLst>
            <pc:docMk/>
            <pc:sldMk cId="3227390067" sldId="257"/>
            <ac:grpSpMk id="279" creationId="{80AD0A74-FF4C-443B-9D76-72481BFDE78C}"/>
          </ac:grpSpMkLst>
        </pc:grpChg>
        <pc:grpChg chg="mod">
          <ac:chgData name="Paul Butler" userId="df8f2140a6bcd2b8" providerId="LiveId" clId="{7D93A4C4-D2F6-4C93-BE96-B4D279BF14F5}" dt="2021-03-14T17:45:09.750" v="475" actId="571"/>
          <ac:grpSpMkLst>
            <pc:docMk/>
            <pc:sldMk cId="3227390067" sldId="257"/>
            <ac:grpSpMk id="280" creationId="{7A0674F5-E13C-4E79-919C-AFDBF6D024D6}"/>
          </ac:grpSpMkLst>
        </pc:grpChg>
        <pc:grpChg chg="mod">
          <ac:chgData name="Paul Butler" userId="df8f2140a6bcd2b8" providerId="LiveId" clId="{7D93A4C4-D2F6-4C93-BE96-B4D279BF14F5}" dt="2021-03-14T17:45:09.750" v="475" actId="571"/>
          <ac:grpSpMkLst>
            <pc:docMk/>
            <pc:sldMk cId="3227390067" sldId="257"/>
            <ac:grpSpMk id="283" creationId="{FE563237-7C3F-4805-9E8B-C2592BB95E77}"/>
          </ac:grpSpMkLst>
        </pc:grpChg>
        <pc:cxnChg chg="mod">
          <ac:chgData name="Paul Butler" userId="df8f2140a6bcd2b8" providerId="LiveId" clId="{7D93A4C4-D2F6-4C93-BE96-B4D279BF14F5}" dt="2021-03-14T19:21:50.105" v="565" actId="208"/>
          <ac:cxnSpMkLst>
            <pc:docMk/>
            <pc:sldMk cId="3227390067" sldId="257"/>
            <ac:cxnSpMk id="20" creationId="{269F5CBE-0D17-4EFF-965B-2A77A6C3A480}"/>
          </ac:cxnSpMkLst>
        </pc:cxnChg>
        <pc:cxnChg chg="mod">
          <ac:chgData name="Paul Butler" userId="df8f2140a6bcd2b8" providerId="LiveId" clId="{7D93A4C4-D2F6-4C93-BE96-B4D279BF14F5}" dt="2021-03-14T19:21:50.105" v="565" actId="208"/>
          <ac:cxnSpMkLst>
            <pc:docMk/>
            <pc:sldMk cId="3227390067" sldId="257"/>
            <ac:cxnSpMk id="22" creationId="{CBC2C437-BE9B-4D39-9A48-241DF2568B66}"/>
          </ac:cxnSpMkLst>
        </pc:cxnChg>
        <pc:cxnChg chg="mod">
          <ac:chgData name="Paul Butler" userId="df8f2140a6bcd2b8" providerId="LiveId" clId="{7D93A4C4-D2F6-4C93-BE96-B4D279BF14F5}" dt="2021-03-14T19:21:50.105" v="565" actId="208"/>
          <ac:cxnSpMkLst>
            <pc:docMk/>
            <pc:sldMk cId="3227390067" sldId="257"/>
            <ac:cxnSpMk id="23" creationId="{7DC090D1-1F28-48A8-A7FB-2F4BFB2EC70C}"/>
          </ac:cxnSpMkLst>
        </pc:cxnChg>
        <pc:cxnChg chg="mod">
          <ac:chgData name="Paul Butler" userId="df8f2140a6bcd2b8" providerId="LiveId" clId="{7D93A4C4-D2F6-4C93-BE96-B4D279BF14F5}" dt="2021-03-14T19:21:50.105" v="565" actId="208"/>
          <ac:cxnSpMkLst>
            <pc:docMk/>
            <pc:sldMk cId="3227390067" sldId="257"/>
            <ac:cxnSpMk id="24" creationId="{CC05B85A-0B3C-492A-ABEA-772A46E5E2B5}"/>
          </ac:cxnSpMkLst>
        </pc:cxnChg>
        <pc:cxnChg chg="mod">
          <ac:chgData name="Paul Butler" userId="df8f2140a6bcd2b8" providerId="LiveId" clId="{7D93A4C4-D2F6-4C93-BE96-B4D279BF14F5}" dt="2021-03-14T19:21:50.105" v="565" actId="208"/>
          <ac:cxnSpMkLst>
            <pc:docMk/>
            <pc:sldMk cId="3227390067" sldId="257"/>
            <ac:cxnSpMk id="28" creationId="{2AD3A854-3223-402A-A205-FDBE45128AC9}"/>
          </ac:cxnSpMkLst>
        </pc:cxnChg>
        <pc:cxnChg chg="mod">
          <ac:chgData name="Paul Butler" userId="df8f2140a6bcd2b8" providerId="LiveId" clId="{7D93A4C4-D2F6-4C93-BE96-B4D279BF14F5}" dt="2021-03-14T19:21:50.105" v="565" actId="208"/>
          <ac:cxnSpMkLst>
            <pc:docMk/>
            <pc:sldMk cId="3227390067" sldId="257"/>
            <ac:cxnSpMk id="31" creationId="{428D8D37-0926-48A8-9236-AF88621B2DAD}"/>
          </ac:cxnSpMkLst>
        </pc:cxnChg>
        <pc:cxnChg chg="mod">
          <ac:chgData name="Paul Butler" userId="df8f2140a6bcd2b8" providerId="LiveId" clId="{7D93A4C4-D2F6-4C93-BE96-B4D279BF14F5}" dt="2021-03-14T19:21:50.105" v="565" actId="208"/>
          <ac:cxnSpMkLst>
            <pc:docMk/>
            <pc:sldMk cId="3227390067" sldId="257"/>
            <ac:cxnSpMk id="36" creationId="{1D04E601-2F60-4F35-A45D-22C041F4B95E}"/>
          </ac:cxnSpMkLst>
        </pc:cxnChg>
        <pc:cxnChg chg="mod">
          <ac:chgData name="Paul Butler" userId="df8f2140a6bcd2b8" providerId="LiveId" clId="{7D93A4C4-D2F6-4C93-BE96-B4D279BF14F5}" dt="2021-03-14T19:21:50.105" v="565" actId="208"/>
          <ac:cxnSpMkLst>
            <pc:docMk/>
            <pc:sldMk cId="3227390067" sldId="257"/>
            <ac:cxnSpMk id="38" creationId="{CFF796B8-D8E2-471B-B420-648C59FE402E}"/>
          </ac:cxnSpMkLst>
        </pc:cxnChg>
        <pc:cxnChg chg="mod">
          <ac:chgData name="Paul Butler" userId="df8f2140a6bcd2b8" providerId="LiveId" clId="{7D93A4C4-D2F6-4C93-BE96-B4D279BF14F5}" dt="2021-03-14T19:21:50.105" v="565" actId="208"/>
          <ac:cxnSpMkLst>
            <pc:docMk/>
            <pc:sldMk cId="3227390067" sldId="257"/>
            <ac:cxnSpMk id="39" creationId="{E0ECB9FE-ADAC-418A-9DC8-234DC4D42FED}"/>
          </ac:cxnSpMkLst>
        </pc:cxnChg>
        <pc:cxnChg chg="mod">
          <ac:chgData name="Paul Butler" userId="df8f2140a6bcd2b8" providerId="LiveId" clId="{7D93A4C4-D2F6-4C93-BE96-B4D279BF14F5}" dt="2021-03-14T19:21:50.105" v="565" actId="208"/>
          <ac:cxnSpMkLst>
            <pc:docMk/>
            <pc:sldMk cId="3227390067" sldId="257"/>
            <ac:cxnSpMk id="40" creationId="{82B5DC1E-462C-4657-B0E9-CCDA99B47370}"/>
          </ac:cxnSpMkLst>
        </pc:cxnChg>
        <pc:cxnChg chg="mod">
          <ac:chgData name="Paul Butler" userId="df8f2140a6bcd2b8" providerId="LiveId" clId="{7D93A4C4-D2F6-4C93-BE96-B4D279BF14F5}" dt="2021-03-14T19:21:50.105" v="565" actId="208"/>
          <ac:cxnSpMkLst>
            <pc:docMk/>
            <pc:sldMk cId="3227390067" sldId="257"/>
            <ac:cxnSpMk id="41" creationId="{62FEC4E2-BC24-438B-ACE9-F0A2AE7B2F94}"/>
          </ac:cxnSpMkLst>
        </pc:cxnChg>
        <pc:cxnChg chg="mod">
          <ac:chgData name="Paul Butler" userId="df8f2140a6bcd2b8" providerId="LiveId" clId="{7D93A4C4-D2F6-4C93-BE96-B4D279BF14F5}" dt="2021-03-14T19:21:50.105" v="565" actId="208"/>
          <ac:cxnSpMkLst>
            <pc:docMk/>
            <pc:sldMk cId="3227390067" sldId="257"/>
            <ac:cxnSpMk id="42" creationId="{EC778233-6906-4480-A02D-EEE6CC21271D}"/>
          </ac:cxnSpMkLst>
        </pc:cxnChg>
        <pc:cxnChg chg="mod">
          <ac:chgData name="Paul Butler" userId="df8f2140a6bcd2b8" providerId="LiveId" clId="{7D93A4C4-D2F6-4C93-BE96-B4D279BF14F5}" dt="2021-03-14T19:21:50.105" v="565" actId="208"/>
          <ac:cxnSpMkLst>
            <pc:docMk/>
            <pc:sldMk cId="3227390067" sldId="257"/>
            <ac:cxnSpMk id="46" creationId="{536D83D9-CC3B-47B8-87E2-5A5622933E60}"/>
          </ac:cxnSpMkLst>
        </pc:cxnChg>
        <pc:cxnChg chg="mod">
          <ac:chgData name="Paul Butler" userId="df8f2140a6bcd2b8" providerId="LiveId" clId="{7D93A4C4-D2F6-4C93-BE96-B4D279BF14F5}" dt="2021-03-14T19:21:50.105" v="565" actId="208"/>
          <ac:cxnSpMkLst>
            <pc:docMk/>
            <pc:sldMk cId="3227390067" sldId="257"/>
            <ac:cxnSpMk id="48" creationId="{2D84AEEB-BB04-4337-8BD6-A271D00C4F00}"/>
          </ac:cxnSpMkLst>
        </pc:cxnChg>
        <pc:cxnChg chg="mod">
          <ac:chgData name="Paul Butler" userId="df8f2140a6bcd2b8" providerId="LiveId" clId="{7D93A4C4-D2F6-4C93-BE96-B4D279BF14F5}" dt="2021-03-14T19:21:50.105" v="565" actId="208"/>
          <ac:cxnSpMkLst>
            <pc:docMk/>
            <pc:sldMk cId="3227390067" sldId="257"/>
            <ac:cxnSpMk id="49" creationId="{CB9FF1DB-2F09-4C02-89BC-D632DB256FFA}"/>
          </ac:cxnSpMkLst>
        </pc:cxnChg>
        <pc:cxnChg chg="mod">
          <ac:chgData name="Paul Butler" userId="df8f2140a6bcd2b8" providerId="LiveId" clId="{7D93A4C4-D2F6-4C93-BE96-B4D279BF14F5}" dt="2021-03-14T19:21:50.105" v="565" actId="208"/>
          <ac:cxnSpMkLst>
            <pc:docMk/>
            <pc:sldMk cId="3227390067" sldId="257"/>
            <ac:cxnSpMk id="50" creationId="{76CC2AD2-B9C5-42F8-A599-BA7549E82D3C}"/>
          </ac:cxnSpMkLst>
        </pc:cxnChg>
        <pc:cxnChg chg="mod">
          <ac:chgData name="Paul Butler" userId="df8f2140a6bcd2b8" providerId="LiveId" clId="{7D93A4C4-D2F6-4C93-BE96-B4D279BF14F5}" dt="2021-03-14T19:21:50.105" v="565" actId="208"/>
          <ac:cxnSpMkLst>
            <pc:docMk/>
            <pc:sldMk cId="3227390067" sldId="257"/>
            <ac:cxnSpMk id="51" creationId="{9C367BA7-22D9-40EF-8B08-F7EC64B4F038}"/>
          </ac:cxnSpMkLst>
        </pc:cxnChg>
        <pc:cxnChg chg="mod">
          <ac:chgData name="Paul Butler" userId="df8f2140a6bcd2b8" providerId="LiveId" clId="{7D93A4C4-D2F6-4C93-BE96-B4D279BF14F5}" dt="2021-03-14T19:21:50.105" v="565" actId="208"/>
          <ac:cxnSpMkLst>
            <pc:docMk/>
            <pc:sldMk cId="3227390067" sldId="257"/>
            <ac:cxnSpMk id="52" creationId="{813BD812-0BE7-4910-9367-BD3974532E79}"/>
          </ac:cxnSpMkLst>
        </pc:cxnChg>
        <pc:cxnChg chg="mod">
          <ac:chgData name="Paul Butler" userId="df8f2140a6bcd2b8" providerId="LiveId" clId="{7D93A4C4-D2F6-4C93-BE96-B4D279BF14F5}" dt="2021-03-14T19:21:50.105" v="565" actId="208"/>
          <ac:cxnSpMkLst>
            <pc:docMk/>
            <pc:sldMk cId="3227390067" sldId="257"/>
            <ac:cxnSpMk id="59" creationId="{B4E33CE0-49B5-42BF-B67D-4E893304D0ED}"/>
          </ac:cxnSpMkLst>
        </pc:cxnChg>
        <pc:cxnChg chg="mod">
          <ac:chgData name="Paul Butler" userId="df8f2140a6bcd2b8" providerId="LiveId" clId="{7D93A4C4-D2F6-4C93-BE96-B4D279BF14F5}" dt="2021-03-14T19:21:50.105" v="565" actId="208"/>
          <ac:cxnSpMkLst>
            <pc:docMk/>
            <pc:sldMk cId="3227390067" sldId="257"/>
            <ac:cxnSpMk id="60" creationId="{219BABF4-DBE5-4048-B4C1-8B702065EE7A}"/>
          </ac:cxnSpMkLst>
        </pc:cxnChg>
        <pc:cxnChg chg="mod">
          <ac:chgData name="Paul Butler" userId="df8f2140a6bcd2b8" providerId="LiveId" clId="{7D93A4C4-D2F6-4C93-BE96-B4D279BF14F5}" dt="2021-03-14T19:21:50.105" v="565" actId="208"/>
          <ac:cxnSpMkLst>
            <pc:docMk/>
            <pc:sldMk cId="3227390067" sldId="257"/>
            <ac:cxnSpMk id="61" creationId="{9E0269C5-EDE2-4A84-8A28-A503325A3E3B}"/>
          </ac:cxnSpMkLst>
        </pc:cxnChg>
        <pc:cxnChg chg="mod">
          <ac:chgData name="Paul Butler" userId="df8f2140a6bcd2b8" providerId="LiveId" clId="{7D93A4C4-D2F6-4C93-BE96-B4D279BF14F5}" dt="2021-03-14T19:21:50.105" v="565" actId="208"/>
          <ac:cxnSpMkLst>
            <pc:docMk/>
            <pc:sldMk cId="3227390067" sldId="257"/>
            <ac:cxnSpMk id="62" creationId="{E35F9DE0-3909-4269-9EEE-CB13AA049357}"/>
          </ac:cxnSpMkLst>
        </pc:cxnChg>
        <pc:cxnChg chg="mod">
          <ac:chgData name="Paul Butler" userId="df8f2140a6bcd2b8" providerId="LiveId" clId="{7D93A4C4-D2F6-4C93-BE96-B4D279BF14F5}" dt="2021-03-14T19:21:50.105" v="565" actId="208"/>
          <ac:cxnSpMkLst>
            <pc:docMk/>
            <pc:sldMk cId="3227390067" sldId="257"/>
            <ac:cxnSpMk id="63" creationId="{3252ED6D-8FA4-40C5-9F49-AAE7A3183BC3}"/>
          </ac:cxnSpMkLst>
        </pc:cxnChg>
        <pc:cxnChg chg="mod">
          <ac:chgData name="Paul Butler" userId="df8f2140a6bcd2b8" providerId="LiveId" clId="{7D93A4C4-D2F6-4C93-BE96-B4D279BF14F5}" dt="2021-03-14T19:21:50.105" v="565" actId="208"/>
          <ac:cxnSpMkLst>
            <pc:docMk/>
            <pc:sldMk cId="3227390067" sldId="257"/>
            <ac:cxnSpMk id="86" creationId="{10B9AFEB-CE70-4F42-953A-08A818FD3A40}"/>
          </ac:cxnSpMkLst>
        </pc:cxnChg>
        <pc:cxnChg chg="mod">
          <ac:chgData name="Paul Butler" userId="df8f2140a6bcd2b8" providerId="LiveId" clId="{7D93A4C4-D2F6-4C93-BE96-B4D279BF14F5}" dt="2021-03-14T19:21:50.105" v="565" actId="208"/>
          <ac:cxnSpMkLst>
            <pc:docMk/>
            <pc:sldMk cId="3227390067" sldId="257"/>
            <ac:cxnSpMk id="87" creationId="{D2109735-DBA1-4133-9C95-884748B7C3C5}"/>
          </ac:cxnSpMkLst>
        </pc:cxnChg>
        <pc:cxnChg chg="mod">
          <ac:chgData name="Paul Butler" userId="df8f2140a6bcd2b8" providerId="LiveId" clId="{7D93A4C4-D2F6-4C93-BE96-B4D279BF14F5}" dt="2021-03-14T19:21:50.105" v="565" actId="208"/>
          <ac:cxnSpMkLst>
            <pc:docMk/>
            <pc:sldMk cId="3227390067" sldId="257"/>
            <ac:cxnSpMk id="88" creationId="{4CC3CECA-B6E2-4760-BCF6-B8162B362428}"/>
          </ac:cxnSpMkLst>
        </pc:cxnChg>
        <pc:cxnChg chg="mod">
          <ac:chgData name="Paul Butler" userId="df8f2140a6bcd2b8" providerId="LiveId" clId="{7D93A4C4-D2F6-4C93-BE96-B4D279BF14F5}" dt="2021-03-14T19:21:50.105" v="565" actId="208"/>
          <ac:cxnSpMkLst>
            <pc:docMk/>
            <pc:sldMk cId="3227390067" sldId="257"/>
            <ac:cxnSpMk id="89" creationId="{57CF9B5E-4A91-481F-8DD8-AEF5EFE5AF1A}"/>
          </ac:cxnSpMkLst>
        </pc:cxnChg>
        <pc:cxnChg chg="mod">
          <ac:chgData name="Paul Butler" userId="df8f2140a6bcd2b8" providerId="LiveId" clId="{7D93A4C4-D2F6-4C93-BE96-B4D279BF14F5}" dt="2021-03-14T19:21:50.105" v="565" actId="208"/>
          <ac:cxnSpMkLst>
            <pc:docMk/>
            <pc:sldMk cId="3227390067" sldId="257"/>
            <ac:cxnSpMk id="90" creationId="{75310478-90C0-4CF3-91CC-E27DC981A2FF}"/>
          </ac:cxnSpMkLst>
        </pc:cxnChg>
        <pc:cxnChg chg="mod">
          <ac:chgData name="Paul Butler" userId="df8f2140a6bcd2b8" providerId="LiveId" clId="{7D93A4C4-D2F6-4C93-BE96-B4D279BF14F5}" dt="2021-03-14T19:21:50.105" v="565" actId="208"/>
          <ac:cxnSpMkLst>
            <pc:docMk/>
            <pc:sldMk cId="3227390067" sldId="257"/>
            <ac:cxnSpMk id="93" creationId="{46C221C7-BC97-4CB0-B7EE-B6059D1E3492}"/>
          </ac:cxnSpMkLst>
        </pc:cxnChg>
        <pc:cxnChg chg="mod">
          <ac:chgData name="Paul Butler" userId="df8f2140a6bcd2b8" providerId="LiveId" clId="{7D93A4C4-D2F6-4C93-BE96-B4D279BF14F5}" dt="2021-03-14T19:21:50.105" v="565" actId="208"/>
          <ac:cxnSpMkLst>
            <pc:docMk/>
            <pc:sldMk cId="3227390067" sldId="257"/>
            <ac:cxnSpMk id="94" creationId="{59BFE062-7B97-4160-A8CF-BF668419DCC0}"/>
          </ac:cxnSpMkLst>
        </pc:cxnChg>
        <pc:cxnChg chg="mod">
          <ac:chgData name="Paul Butler" userId="df8f2140a6bcd2b8" providerId="LiveId" clId="{7D93A4C4-D2F6-4C93-BE96-B4D279BF14F5}" dt="2021-03-14T19:21:50.105" v="565" actId="208"/>
          <ac:cxnSpMkLst>
            <pc:docMk/>
            <pc:sldMk cId="3227390067" sldId="257"/>
            <ac:cxnSpMk id="95" creationId="{8588EFE9-25CB-4137-8A45-082959394EDA}"/>
          </ac:cxnSpMkLst>
        </pc:cxnChg>
        <pc:cxnChg chg="mod">
          <ac:chgData name="Paul Butler" userId="df8f2140a6bcd2b8" providerId="LiveId" clId="{7D93A4C4-D2F6-4C93-BE96-B4D279BF14F5}" dt="2021-03-14T19:21:50.105" v="565" actId="208"/>
          <ac:cxnSpMkLst>
            <pc:docMk/>
            <pc:sldMk cId="3227390067" sldId="257"/>
            <ac:cxnSpMk id="96" creationId="{BA09775D-F8F2-450B-AD58-8807FB7FD269}"/>
          </ac:cxnSpMkLst>
        </pc:cxnChg>
        <pc:cxnChg chg="mod">
          <ac:chgData name="Paul Butler" userId="df8f2140a6bcd2b8" providerId="LiveId" clId="{7D93A4C4-D2F6-4C93-BE96-B4D279BF14F5}" dt="2021-03-14T19:21:50.105" v="565" actId="208"/>
          <ac:cxnSpMkLst>
            <pc:docMk/>
            <pc:sldMk cId="3227390067" sldId="257"/>
            <ac:cxnSpMk id="97" creationId="{85A2D771-60EF-4C85-BEE9-7FE4A020813F}"/>
          </ac:cxnSpMkLst>
        </pc:cxnChg>
        <pc:cxnChg chg="mod">
          <ac:chgData name="Paul Butler" userId="df8f2140a6bcd2b8" providerId="LiveId" clId="{7D93A4C4-D2F6-4C93-BE96-B4D279BF14F5}" dt="2021-03-14T19:21:50.105" v="565" actId="208"/>
          <ac:cxnSpMkLst>
            <pc:docMk/>
            <pc:sldMk cId="3227390067" sldId="257"/>
            <ac:cxnSpMk id="114" creationId="{74ECD4FB-CAED-45F1-9D44-6C65F43C3A9B}"/>
          </ac:cxnSpMkLst>
        </pc:cxnChg>
        <pc:cxnChg chg="mod">
          <ac:chgData name="Paul Butler" userId="df8f2140a6bcd2b8" providerId="LiveId" clId="{7D93A4C4-D2F6-4C93-BE96-B4D279BF14F5}" dt="2021-03-14T19:21:50.105" v="565" actId="208"/>
          <ac:cxnSpMkLst>
            <pc:docMk/>
            <pc:sldMk cId="3227390067" sldId="257"/>
            <ac:cxnSpMk id="115" creationId="{8573C49D-72DF-4A35-9E22-93B8B1BB14E8}"/>
          </ac:cxnSpMkLst>
        </pc:cxnChg>
        <pc:cxnChg chg="mod">
          <ac:chgData name="Paul Butler" userId="df8f2140a6bcd2b8" providerId="LiveId" clId="{7D93A4C4-D2F6-4C93-BE96-B4D279BF14F5}" dt="2021-03-14T19:21:50.105" v="565" actId="208"/>
          <ac:cxnSpMkLst>
            <pc:docMk/>
            <pc:sldMk cId="3227390067" sldId="257"/>
            <ac:cxnSpMk id="116" creationId="{F88817BB-D0D7-4F66-A94D-9486811C6C61}"/>
          </ac:cxnSpMkLst>
        </pc:cxnChg>
        <pc:cxnChg chg="mod">
          <ac:chgData name="Paul Butler" userId="df8f2140a6bcd2b8" providerId="LiveId" clId="{7D93A4C4-D2F6-4C93-BE96-B4D279BF14F5}" dt="2021-03-14T19:21:50.105" v="565" actId="208"/>
          <ac:cxnSpMkLst>
            <pc:docMk/>
            <pc:sldMk cId="3227390067" sldId="257"/>
            <ac:cxnSpMk id="117" creationId="{962505A5-8CF6-4D84-ABDC-2B1D17EA0C5B}"/>
          </ac:cxnSpMkLst>
        </pc:cxnChg>
        <pc:cxnChg chg="mod">
          <ac:chgData name="Paul Butler" userId="df8f2140a6bcd2b8" providerId="LiveId" clId="{7D93A4C4-D2F6-4C93-BE96-B4D279BF14F5}" dt="2021-03-14T19:21:50.105" v="565" actId="208"/>
          <ac:cxnSpMkLst>
            <pc:docMk/>
            <pc:sldMk cId="3227390067" sldId="257"/>
            <ac:cxnSpMk id="118" creationId="{56FF8C7D-136C-41BD-B3F7-B9EC334705C6}"/>
          </ac:cxnSpMkLst>
        </pc:cxnChg>
        <pc:cxnChg chg="mod">
          <ac:chgData name="Paul Butler" userId="df8f2140a6bcd2b8" providerId="LiveId" clId="{7D93A4C4-D2F6-4C93-BE96-B4D279BF14F5}" dt="2021-03-14T19:21:50.105" v="565" actId="208"/>
          <ac:cxnSpMkLst>
            <pc:docMk/>
            <pc:sldMk cId="3227390067" sldId="257"/>
            <ac:cxnSpMk id="133" creationId="{189EA692-0785-4B44-84F5-9B5F9B424D33}"/>
          </ac:cxnSpMkLst>
        </pc:cxnChg>
        <pc:cxnChg chg="mod">
          <ac:chgData name="Paul Butler" userId="df8f2140a6bcd2b8" providerId="LiveId" clId="{7D93A4C4-D2F6-4C93-BE96-B4D279BF14F5}" dt="2021-03-14T19:21:50.105" v="565" actId="208"/>
          <ac:cxnSpMkLst>
            <pc:docMk/>
            <pc:sldMk cId="3227390067" sldId="257"/>
            <ac:cxnSpMk id="135" creationId="{77B277C8-8303-40E3-89AE-2FD35CD6D03A}"/>
          </ac:cxnSpMkLst>
        </pc:cxnChg>
        <pc:cxnChg chg="mod">
          <ac:chgData name="Paul Butler" userId="df8f2140a6bcd2b8" providerId="LiveId" clId="{7D93A4C4-D2F6-4C93-BE96-B4D279BF14F5}" dt="2021-03-14T19:21:50.105" v="565" actId="208"/>
          <ac:cxnSpMkLst>
            <pc:docMk/>
            <pc:sldMk cId="3227390067" sldId="257"/>
            <ac:cxnSpMk id="136" creationId="{555E3E6E-B3C3-4FD9-B042-191183AAC276}"/>
          </ac:cxnSpMkLst>
        </pc:cxnChg>
        <pc:cxnChg chg="mod">
          <ac:chgData name="Paul Butler" userId="df8f2140a6bcd2b8" providerId="LiveId" clId="{7D93A4C4-D2F6-4C93-BE96-B4D279BF14F5}" dt="2021-03-14T19:21:50.105" v="565" actId="208"/>
          <ac:cxnSpMkLst>
            <pc:docMk/>
            <pc:sldMk cId="3227390067" sldId="257"/>
            <ac:cxnSpMk id="137" creationId="{C12D5E74-2093-4EBD-9DD9-2216F610405C}"/>
          </ac:cxnSpMkLst>
        </pc:cxnChg>
        <pc:cxnChg chg="mod">
          <ac:chgData name="Paul Butler" userId="df8f2140a6bcd2b8" providerId="LiveId" clId="{7D93A4C4-D2F6-4C93-BE96-B4D279BF14F5}" dt="2021-03-14T19:21:50.105" v="565" actId="208"/>
          <ac:cxnSpMkLst>
            <pc:docMk/>
            <pc:sldMk cId="3227390067" sldId="257"/>
            <ac:cxnSpMk id="138" creationId="{BC6A9556-D47E-4388-8B10-85913417064A}"/>
          </ac:cxnSpMkLst>
        </pc:cxnChg>
        <pc:cxnChg chg="mod">
          <ac:chgData name="Paul Butler" userId="df8f2140a6bcd2b8" providerId="LiveId" clId="{7D93A4C4-D2F6-4C93-BE96-B4D279BF14F5}" dt="2021-03-14T19:21:50.105" v="565" actId="208"/>
          <ac:cxnSpMkLst>
            <pc:docMk/>
            <pc:sldMk cId="3227390067" sldId="257"/>
            <ac:cxnSpMk id="139" creationId="{710B82C8-A9D3-46C1-9599-80BF3CBD3D23}"/>
          </ac:cxnSpMkLst>
        </pc:cxnChg>
        <pc:cxnChg chg="mod">
          <ac:chgData name="Paul Butler" userId="df8f2140a6bcd2b8" providerId="LiveId" clId="{7D93A4C4-D2F6-4C93-BE96-B4D279BF14F5}" dt="2021-03-14T19:21:50.105" v="565" actId="208"/>
          <ac:cxnSpMkLst>
            <pc:docMk/>
            <pc:sldMk cId="3227390067" sldId="257"/>
            <ac:cxnSpMk id="166" creationId="{3D69D74A-D781-4D57-930B-27A5EB77FC26}"/>
          </ac:cxnSpMkLst>
        </pc:cxnChg>
        <pc:cxnChg chg="mod">
          <ac:chgData name="Paul Butler" userId="df8f2140a6bcd2b8" providerId="LiveId" clId="{7D93A4C4-D2F6-4C93-BE96-B4D279BF14F5}" dt="2021-03-14T19:21:50.105" v="565" actId="208"/>
          <ac:cxnSpMkLst>
            <pc:docMk/>
            <pc:sldMk cId="3227390067" sldId="257"/>
            <ac:cxnSpMk id="168" creationId="{991C396F-2EA8-407B-AC5A-01B1C0C172AA}"/>
          </ac:cxnSpMkLst>
        </pc:cxnChg>
        <pc:cxnChg chg="mod">
          <ac:chgData name="Paul Butler" userId="df8f2140a6bcd2b8" providerId="LiveId" clId="{7D93A4C4-D2F6-4C93-BE96-B4D279BF14F5}" dt="2021-03-14T19:21:50.105" v="565" actId="208"/>
          <ac:cxnSpMkLst>
            <pc:docMk/>
            <pc:sldMk cId="3227390067" sldId="257"/>
            <ac:cxnSpMk id="169" creationId="{AFCB30CF-599B-4E49-ACD9-4D0A05B2F73E}"/>
          </ac:cxnSpMkLst>
        </pc:cxnChg>
        <pc:cxnChg chg="mod">
          <ac:chgData name="Paul Butler" userId="df8f2140a6bcd2b8" providerId="LiveId" clId="{7D93A4C4-D2F6-4C93-BE96-B4D279BF14F5}" dt="2021-03-14T19:21:50.105" v="565" actId="208"/>
          <ac:cxnSpMkLst>
            <pc:docMk/>
            <pc:sldMk cId="3227390067" sldId="257"/>
            <ac:cxnSpMk id="170" creationId="{70E22795-E4F8-4D96-B2F9-BF43A7B94154}"/>
          </ac:cxnSpMkLst>
        </pc:cxnChg>
        <pc:cxnChg chg="mod">
          <ac:chgData name="Paul Butler" userId="df8f2140a6bcd2b8" providerId="LiveId" clId="{7D93A4C4-D2F6-4C93-BE96-B4D279BF14F5}" dt="2021-03-14T19:21:50.105" v="565" actId="208"/>
          <ac:cxnSpMkLst>
            <pc:docMk/>
            <pc:sldMk cId="3227390067" sldId="257"/>
            <ac:cxnSpMk id="171" creationId="{5B593E17-122C-434D-8A2F-956BA1CAFB7F}"/>
          </ac:cxnSpMkLst>
        </pc:cxnChg>
        <pc:cxnChg chg="mod">
          <ac:chgData name="Paul Butler" userId="df8f2140a6bcd2b8" providerId="LiveId" clId="{7D93A4C4-D2F6-4C93-BE96-B4D279BF14F5}" dt="2021-03-14T19:21:50.105" v="565" actId="208"/>
          <ac:cxnSpMkLst>
            <pc:docMk/>
            <pc:sldMk cId="3227390067" sldId="257"/>
            <ac:cxnSpMk id="172" creationId="{6A8165AA-9224-4D3F-B345-935AD91C8946}"/>
          </ac:cxnSpMkLst>
        </pc:cxnChg>
        <pc:cxnChg chg="mod">
          <ac:chgData name="Paul Butler" userId="df8f2140a6bcd2b8" providerId="LiveId" clId="{7D93A4C4-D2F6-4C93-BE96-B4D279BF14F5}" dt="2021-03-14T19:21:50.105" v="565" actId="208"/>
          <ac:cxnSpMkLst>
            <pc:docMk/>
            <pc:sldMk cId="3227390067" sldId="257"/>
            <ac:cxnSpMk id="179" creationId="{AC50CBC4-3323-4966-9869-40640FD9EED5}"/>
          </ac:cxnSpMkLst>
        </pc:cxnChg>
        <pc:cxnChg chg="mod">
          <ac:chgData name="Paul Butler" userId="df8f2140a6bcd2b8" providerId="LiveId" clId="{7D93A4C4-D2F6-4C93-BE96-B4D279BF14F5}" dt="2021-03-14T19:21:50.105" v="565" actId="208"/>
          <ac:cxnSpMkLst>
            <pc:docMk/>
            <pc:sldMk cId="3227390067" sldId="257"/>
            <ac:cxnSpMk id="181" creationId="{B641DE70-B997-49B6-A3C5-5A06052C7AD1}"/>
          </ac:cxnSpMkLst>
        </pc:cxnChg>
        <pc:cxnChg chg="mod">
          <ac:chgData name="Paul Butler" userId="df8f2140a6bcd2b8" providerId="LiveId" clId="{7D93A4C4-D2F6-4C93-BE96-B4D279BF14F5}" dt="2021-03-14T19:21:50.105" v="565" actId="208"/>
          <ac:cxnSpMkLst>
            <pc:docMk/>
            <pc:sldMk cId="3227390067" sldId="257"/>
            <ac:cxnSpMk id="182" creationId="{DDE0554C-2A3D-4AD4-8E0C-392B6F637688}"/>
          </ac:cxnSpMkLst>
        </pc:cxnChg>
        <pc:cxnChg chg="mod">
          <ac:chgData name="Paul Butler" userId="df8f2140a6bcd2b8" providerId="LiveId" clId="{7D93A4C4-D2F6-4C93-BE96-B4D279BF14F5}" dt="2021-03-14T19:21:50.105" v="565" actId="208"/>
          <ac:cxnSpMkLst>
            <pc:docMk/>
            <pc:sldMk cId="3227390067" sldId="257"/>
            <ac:cxnSpMk id="183" creationId="{F7F8AB6B-4743-4ED4-90D2-E53D112216CF}"/>
          </ac:cxnSpMkLst>
        </pc:cxnChg>
        <pc:cxnChg chg="mod">
          <ac:chgData name="Paul Butler" userId="df8f2140a6bcd2b8" providerId="LiveId" clId="{7D93A4C4-D2F6-4C93-BE96-B4D279BF14F5}" dt="2021-03-14T19:21:50.105" v="565" actId="208"/>
          <ac:cxnSpMkLst>
            <pc:docMk/>
            <pc:sldMk cId="3227390067" sldId="257"/>
            <ac:cxnSpMk id="184" creationId="{0230362E-8BF7-414E-BCD9-DA66651AC2D1}"/>
          </ac:cxnSpMkLst>
        </pc:cxnChg>
        <pc:cxnChg chg="mod">
          <ac:chgData name="Paul Butler" userId="df8f2140a6bcd2b8" providerId="LiveId" clId="{7D93A4C4-D2F6-4C93-BE96-B4D279BF14F5}" dt="2021-03-14T19:21:50.105" v="565" actId="208"/>
          <ac:cxnSpMkLst>
            <pc:docMk/>
            <pc:sldMk cId="3227390067" sldId="257"/>
            <ac:cxnSpMk id="185" creationId="{9C5ACD88-D820-47E6-90DA-192675C7B842}"/>
          </ac:cxnSpMkLst>
        </pc:cxnChg>
        <pc:cxnChg chg="mod">
          <ac:chgData name="Paul Butler" userId="df8f2140a6bcd2b8" providerId="LiveId" clId="{7D93A4C4-D2F6-4C93-BE96-B4D279BF14F5}" dt="2021-03-14T19:21:50.105" v="565" actId="208"/>
          <ac:cxnSpMkLst>
            <pc:docMk/>
            <pc:sldMk cId="3227390067" sldId="257"/>
            <ac:cxnSpMk id="191" creationId="{9879DCBC-AABA-4907-BCD8-66C4741222E8}"/>
          </ac:cxnSpMkLst>
        </pc:cxnChg>
        <pc:cxnChg chg="mod">
          <ac:chgData name="Paul Butler" userId="df8f2140a6bcd2b8" providerId="LiveId" clId="{7D93A4C4-D2F6-4C93-BE96-B4D279BF14F5}" dt="2021-03-14T19:21:50.105" v="565" actId="208"/>
          <ac:cxnSpMkLst>
            <pc:docMk/>
            <pc:sldMk cId="3227390067" sldId="257"/>
            <ac:cxnSpMk id="193" creationId="{1DF78C8B-7A7A-4940-863F-423B06A35648}"/>
          </ac:cxnSpMkLst>
        </pc:cxnChg>
        <pc:cxnChg chg="mod">
          <ac:chgData name="Paul Butler" userId="df8f2140a6bcd2b8" providerId="LiveId" clId="{7D93A4C4-D2F6-4C93-BE96-B4D279BF14F5}" dt="2021-03-14T19:21:50.105" v="565" actId="208"/>
          <ac:cxnSpMkLst>
            <pc:docMk/>
            <pc:sldMk cId="3227390067" sldId="257"/>
            <ac:cxnSpMk id="194" creationId="{8D6143D2-FF10-4C92-A16F-0E2A879B8660}"/>
          </ac:cxnSpMkLst>
        </pc:cxnChg>
        <pc:cxnChg chg="mod">
          <ac:chgData name="Paul Butler" userId="df8f2140a6bcd2b8" providerId="LiveId" clId="{7D93A4C4-D2F6-4C93-BE96-B4D279BF14F5}" dt="2021-03-14T19:21:50.105" v="565" actId="208"/>
          <ac:cxnSpMkLst>
            <pc:docMk/>
            <pc:sldMk cId="3227390067" sldId="257"/>
            <ac:cxnSpMk id="195" creationId="{D35406AC-0BA9-4142-8834-98E405EBB912}"/>
          </ac:cxnSpMkLst>
        </pc:cxnChg>
        <pc:cxnChg chg="mod">
          <ac:chgData name="Paul Butler" userId="df8f2140a6bcd2b8" providerId="LiveId" clId="{7D93A4C4-D2F6-4C93-BE96-B4D279BF14F5}" dt="2021-03-14T19:21:50.105" v="565" actId="208"/>
          <ac:cxnSpMkLst>
            <pc:docMk/>
            <pc:sldMk cId="3227390067" sldId="257"/>
            <ac:cxnSpMk id="196" creationId="{5A9CD948-F476-4C3A-BC3C-31C6F971684D}"/>
          </ac:cxnSpMkLst>
        </pc:cxnChg>
        <pc:cxnChg chg="mod">
          <ac:chgData name="Paul Butler" userId="df8f2140a6bcd2b8" providerId="LiveId" clId="{7D93A4C4-D2F6-4C93-BE96-B4D279BF14F5}" dt="2021-03-14T19:21:50.105" v="565" actId="208"/>
          <ac:cxnSpMkLst>
            <pc:docMk/>
            <pc:sldMk cId="3227390067" sldId="257"/>
            <ac:cxnSpMk id="197" creationId="{2E71A2CA-07E8-45D8-A46E-B2C433DAF0FA}"/>
          </ac:cxnSpMkLst>
        </pc:cxnChg>
        <pc:cxnChg chg="mod">
          <ac:chgData name="Paul Butler" userId="df8f2140a6bcd2b8" providerId="LiveId" clId="{7D93A4C4-D2F6-4C93-BE96-B4D279BF14F5}" dt="2021-03-14T19:21:50.105" v="565" actId="208"/>
          <ac:cxnSpMkLst>
            <pc:docMk/>
            <pc:sldMk cId="3227390067" sldId="257"/>
            <ac:cxnSpMk id="214" creationId="{74E2C0C3-9412-441F-B070-B663FD40DF33}"/>
          </ac:cxnSpMkLst>
        </pc:cxnChg>
        <pc:cxnChg chg="mod">
          <ac:chgData name="Paul Butler" userId="df8f2140a6bcd2b8" providerId="LiveId" clId="{7D93A4C4-D2F6-4C93-BE96-B4D279BF14F5}" dt="2021-03-14T19:21:50.105" v="565" actId="208"/>
          <ac:cxnSpMkLst>
            <pc:docMk/>
            <pc:sldMk cId="3227390067" sldId="257"/>
            <ac:cxnSpMk id="215" creationId="{F0867C13-58D8-48DA-AC52-2C52E916C3A3}"/>
          </ac:cxnSpMkLst>
        </pc:cxnChg>
        <pc:cxnChg chg="mod">
          <ac:chgData name="Paul Butler" userId="df8f2140a6bcd2b8" providerId="LiveId" clId="{7D93A4C4-D2F6-4C93-BE96-B4D279BF14F5}" dt="2021-03-14T19:21:50.105" v="565" actId="208"/>
          <ac:cxnSpMkLst>
            <pc:docMk/>
            <pc:sldMk cId="3227390067" sldId="257"/>
            <ac:cxnSpMk id="218" creationId="{57E195A1-7C52-4951-A4DD-D14044D82DC6}"/>
          </ac:cxnSpMkLst>
        </pc:cxnChg>
        <pc:cxnChg chg="mod">
          <ac:chgData name="Paul Butler" userId="df8f2140a6bcd2b8" providerId="LiveId" clId="{7D93A4C4-D2F6-4C93-BE96-B4D279BF14F5}" dt="2021-03-14T19:21:50.105" v="565" actId="208"/>
          <ac:cxnSpMkLst>
            <pc:docMk/>
            <pc:sldMk cId="3227390067" sldId="257"/>
            <ac:cxnSpMk id="220" creationId="{15160915-AE37-4D53-8381-E7ADFAE07BC5}"/>
          </ac:cxnSpMkLst>
        </pc:cxnChg>
        <pc:cxnChg chg="mod">
          <ac:chgData name="Paul Butler" userId="df8f2140a6bcd2b8" providerId="LiveId" clId="{7D93A4C4-D2F6-4C93-BE96-B4D279BF14F5}" dt="2021-03-14T19:21:50.105" v="565" actId="208"/>
          <ac:cxnSpMkLst>
            <pc:docMk/>
            <pc:sldMk cId="3227390067" sldId="257"/>
            <ac:cxnSpMk id="221" creationId="{624B295C-C5AC-460D-A6B9-6795B75FCCDD}"/>
          </ac:cxnSpMkLst>
        </pc:cxnChg>
        <pc:cxnChg chg="mod">
          <ac:chgData name="Paul Butler" userId="df8f2140a6bcd2b8" providerId="LiveId" clId="{7D93A4C4-D2F6-4C93-BE96-B4D279BF14F5}" dt="2021-03-14T19:21:50.105" v="565" actId="208"/>
          <ac:cxnSpMkLst>
            <pc:docMk/>
            <pc:sldMk cId="3227390067" sldId="257"/>
            <ac:cxnSpMk id="222" creationId="{C9F5869C-0844-4855-95EE-4FA6C052D06C}"/>
          </ac:cxnSpMkLst>
        </pc:cxnChg>
        <pc:cxnChg chg="mod">
          <ac:chgData name="Paul Butler" userId="df8f2140a6bcd2b8" providerId="LiveId" clId="{7D93A4C4-D2F6-4C93-BE96-B4D279BF14F5}" dt="2021-03-14T19:21:50.105" v="565" actId="208"/>
          <ac:cxnSpMkLst>
            <pc:docMk/>
            <pc:sldMk cId="3227390067" sldId="257"/>
            <ac:cxnSpMk id="223" creationId="{60E6E60A-0CF6-4117-9D7F-930C4E0641FA}"/>
          </ac:cxnSpMkLst>
        </pc:cxnChg>
        <pc:cxnChg chg="mod">
          <ac:chgData name="Paul Butler" userId="df8f2140a6bcd2b8" providerId="LiveId" clId="{7D93A4C4-D2F6-4C93-BE96-B4D279BF14F5}" dt="2021-03-14T19:21:50.105" v="565" actId="208"/>
          <ac:cxnSpMkLst>
            <pc:docMk/>
            <pc:sldMk cId="3227390067" sldId="257"/>
            <ac:cxnSpMk id="224" creationId="{C87FA1A8-C79B-44EF-B654-084EC5FB198D}"/>
          </ac:cxnSpMkLst>
        </pc:cxnChg>
        <pc:cxnChg chg="mod">
          <ac:chgData name="Paul Butler" userId="df8f2140a6bcd2b8" providerId="LiveId" clId="{7D93A4C4-D2F6-4C93-BE96-B4D279BF14F5}" dt="2021-03-14T19:21:50.105" v="565" actId="208"/>
          <ac:cxnSpMkLst>
            <pc:docMk/>
            <pc:sldMk cId="3227390067" sldId="257"/>
            <ac:cxnSpMk id="228" creationId="{D3147CBF-F187-4187-84D5-411E9C12747F}"/>
          </ac:cxnSpMkLst>
        </pc:cxnChg>
        <pc:cxnChg chg="mod">
          <ac:chgData name="Paul Butler" userId="df8f2140a6bcd2b8" providerId="LiveId" clId="{7D93A4C4-D2F6-4C93-BE96-B4D279BF14F5}" dt="2021-03-14T19:21:50.105" v="565" actId="208"/>
          <ac:cxnSpMkLst>
            <pc:docMk/>
            <pc:sldMk cId="3227390067" sldId="257"/>
            <ac:cxnSpMk id="230" creationId="{964A0229-852A-4CB3-A037-C415E19A266F}"/>
          </ac:cxnSpMkLst>
        </pc:cxnChg>
        <pc:cxnChg chg="mod">
          <ac:chgData name="Paul Butler" userId="df8f2140a6bcd2b8" providerId="LiveId" clId="{7D93A4C4-D2F6-4C93-BE96-B4D279BF14F5}" dt="2021-03-14T19:21:50.105" v="565" actId="208"/>
          <ac:cxnSpMkLst>
            <pc:docMk/>
            <pc:sldMk cId="3227390067" sldId="257"/>
            <ac:cxnSpMk id="231" creationId="{87687AA1-21B5-45D4-B9F0-F994C3C2F878}"/>
          </ac:cxnSpMkLst>
        </pc:cxnChg>
        <pc:cxnChg chg="mod">
          <ac:chgData name="Paul Butler" userId="df8f2140a6bcd2b8" providerId="LiveId" clId="{7D93A4C4-D2F6-4C93-BE96-B4D279BF14F5}" dt="2021-03-14T19:21:50.105" v="565" actId="208"/>
          <ac:cxnSpMkLst>
            <pc:docMk/>
            <pc:sldMk cId="3227390067" sldId="257"/>
            <ac:cxnSpMk id="232" creationId="{A04A9F21-D9EE-4FA7-AA72-8C78BCB72191}"/>
          </ac:cxnSpMkLst>
        </pc:cxnChg>
        <pc:cxnChg chg="mod">
          <ac:chgData name="Paul Butler" userId="df8f2140a6bcd2b8" providerId="LiveId" clId="{7D93A4C4-D2F6-4C93-BE96-B4D279BF14F5}" dt="2021-03-14T19:21:50.105" v="565" actId="208"/>
          <ac:cxnSpMkLst>
            <pc:docMk/>
            <pc:sldMk cId="3227390067" sldId="257"/>
            <ac:cxnSpMk id="233" creationId="{BA08AF3D-4DB2-44D0-BE73-7E73126440DA}"/>
          </ac:cxnSpMkLst>
        </pc:cxnChg>
        <pc:cxnChg chg="mod">
          <ac:chgData name="Paul Butler" userId="df8f2140a6bcd2b8" providerId="LiveId" clId="{7D93A4C4-D2F6-4C93-BE96-B4D279BF14F5}" dt="2021-03-14T19:21:50.105" v="565" actId="208"/>
          <ac:cxnSpMkLst>
            <pc:docMk/>
            <pc:sldMk cId="3227390067" sldId="257"/>
            <ac:cxnSpMk id="234" creationId="{3350A8AB-51C3-46ED-AB3D-38D8A3CAEB9F}"/>
          </ac:cxnSpMkLst>
        </pc:cxnChg>
        <pc:cxnChg chg="mod">
          <ac:chgData name="Paul Butler" userId="df8f2140a6bcd2b8" providerId="LiveId" clId="{7D93A4C4-D2F6-4C93-BE96-B4D279BF14F5}" dt="2021-03-14T19:21:50.105" v="565" actId="208"/>
          <ac:cxnSpMkLst>
            <pc:docMk/>
            <pc:sldMk cId="3227390067" sldId="257"/>
            <ac:cxnSpMk id="236" creationId="{15582596-F23D-4C24-B3BB-0D8143042893}"/>
          </ac:cxnSpMkLst>
        </pc:cxnChg>
        <pc:cxnChg chg="mod">
          <ac:chgData name="Paul Butler" userId="df8f2140a6bcd2b8" providerId="LiveId" clId="{7D93A4C4-D2F6-4C93-BE96-B4D279BF14F5}" dt="2021-03-14T19:21:50.105" v="565" actId="208"/>
          <ac:cxnSpMkLst>
            <pc:docMk/>
            <pc:sldMk cId="3227390067" sldId="257"/>
            <ac:cxnSpMk id="243" creationId="{F8F9F4A5-1EBB-44AC-90B8-877BFF646141}"/>
          </ac:cxnSpMkLst>
        </pc:cxnChg>
        <pc:cxnChg chg="mod">
          <ac:chgData name="Paul Butler" userId="df8f2140a6bcd2b8" providerId="LiveId" clId="{7D93A4C4-D2F6-4C93-BE96-B4D279BF14F5}" dt="2021-03-14T19:21:50.105" v="565" actId="208"/>
          <ac:cxnSpMkLst>
            <pc:docMk/>
            <pc:sldMk cId="3227390067" sldId="257"/>
            <ac:cxnSpMk id="245" creationId="{73728462-5C16-4B32-BCCF-7E2225C97E44}"/>
          </ac:cxnSpMkLst>
        </pc:cxnChg>
        <pc:cxnChg chg="mod">
          <ac:chgData name="Paul Butler" userId="df8f2140a6bcd2b8" providerId="LiveId" clId="{7D93A4C4-D2F6-4C93-BE96-B4D279BF14F5}" dt="2021-03-14T19:21:50.105" v="565" actId="208"/>
          <ac:cxnSpMkLst>
            <pc:docMk/>
            <pc:sldMk cId="3227390067" sldId="257"/>
            <ac:cxnSpMk id="246" creationId="{F094F5F4-6EA5-450B-95F8-58D79C4FBBAA}"/>
          </ac:cxnSpMkLst>
        </pc:cxnChg>
        <pc:cxnChg chg="mod">
          <ac:chgData name="Paul Butler" userId="df8f2140a6bcd2b8" providerId="LiveId" clId="{7D93A4C4-D2F6-4C93-BE96-B4D279BF14F5}" dt="2021-03-14T19:21:50.105" v="565" actId="208"/>
          <ac:cxnSpMkLst>
            <pc:docMk/>
            <pc:sldMk cId="3227390067" sldId="257"/>
            <ac:cxnSpMk id="247" creationId="{BA95AFD5-B113-4032-81C0-0AADD463916A}"/>
          </ac:cxnSpMkLst>
        </pc:cxnChg>
        <pc:cxnChg chg="mod">
          <ac:chgData name="Paul Butler" userId="df8f2140a6bcd2b8" providerId="LiveId" clId="{7D93A4C4-D2F6-4C93-BE96-B4D279BF14F5}" dt="2021-03-14T19:21:50.105" v="565" actId="208"/>
          <ac:cxnSpMkLst>
            <pc:docMk/>
            <pc:sldMk cId="3227390067" sldId="257"/>
            <ac:cxnSpMk id="248" creationId="{7DF2B247-CF4C-4AFF-9521-20BE599C7143}"/>
          </ac:cxnSpMkLst>
        </pc:cxnChg>
        <pc:cxnChg chg="mod">
          <ac:chgData name="Paul Butler" userId="df8f2140a6bcd2b8" providerId="LiveId" clId="{7D93A4C4-D2F6-4C93-BE96-B4D279BF14F5}" dt="2021-03-14T19:21:50.105" v="565" actId="208"/>
          <ac:cxnSpMkLst>
            <pc:docMk/>
            <pc:sldMk cId="3227390067" sldId="257"/>
            <ac:cxnSpMk id="249" creationId="{92CB599C-1F03-484D-83F9-FBC1A6D6B7A0}"/>
          </ac:cxnSpMkLst>
        </pc:cxnChg>
        <pc:cxnChg chg="mod">
          <ac:chgData name="Paul Butler" userId="df8f2140a6bcd2b8" providerId="LiveId" clId="{7D93A4C4-D2F6-4C93-BE96-B4D279BF14F5}" dt="2021-03-14T19:21:50.105" v="565" actId="208"/>
          <ac:cxnSpMkLst>
            <pc:docMk/>
            <pc:sldMk cId="3227390067" sldId="257"/>
            <ac:cxnSpMk id="251" creationId="{4B99EB29-6F0E-45BD-B809-A34CBA06B46D}"/>
          </ac:cxnSpMkLst>
        </pc:cxnChg>
        <pc:cxnChg chg="mod">
          <ac:chgData name="Paul Butler" userId="df8f2140a6bcd2b8" providerId="LiveId" clId="{7D93A4C4-D2F6-4C93-BE96-B4D279BF14F5}" dt="2021-03-14T19:21:50.105" v="565" actId="208"/>
          <ac:cxnSpMkLst>
            <pc:docMk/>
            <pc:sldMk cId="3227390067" sldId="257"/>
            <ac:cxnSpMk id="252" creationId="{EF142E92-2234-4DBC-9DB3-B2BF2DF08C80}"/>
          </ac:cxnSpMkLst>
        </pc:cxnChg>
        <pc:cxnChg chg="mod">
          <ac:chgData name="Paul Butler" userId="df8f2140a6bcd2b8" providerId="LiveId" clId="{7D93A4C4-D2F6-4C93-BE96-B4D279BF14F5}" dt="2021-03-17T01:43:00.437" v="574" actId="571"/>
          <ac:cxnSpMkLst>
            <pc:docMk/>
            <pc:sldMk cId="3227390067" sldId="257"/>
            <ac:cxnSpMk id="255" creationId="{A1233BD7-CF0A-4366-8CF6-B185E34DD901}"/>
          </ac:cxnSpMkLst>
        </pc:cxnChg>
        <pc:cxnChg chg="mod">
          <ac:chgData name="Paul Butler" userId="df8f2140a6bcd2b8" providerId="LiveId" clId="{7D93A4C4-D2F6-4C93-BE96-B4D279BF14F5}" dt="2021-03-17T01:43:00.437" v="574" actId="571"/>
          <ac:cxnSpMkLst>
            <pc:docMk/>
            <pc:sldMk cId="3227390067" sldId="257"/>
            <ac:cxnSpMk id="257" creationId="{AA577880-7886-4E83-82EC-7E375206A27D}"/>
          </ac:cxnSpMkLst>
        </pc:cxnChg>
        <pc:cxnChg chg="mod">
          <ac:chgData name="Paul Butler" userId="df8f2140a6bcd2b8" providerId="LiveId" clId="{7D93A4C4-D2F6-4C93-BE96-B4D279BF14F5}" dt="2021-03-17T01:43:00.437" v="574" actId="571"/>
          <ac:cxnSpMkLst>
            <pc:docMk/>
            <pc:sldMk cId="3227390067" sldId="257"/>
            <ac:cxnSpMk id="258" creationId="{03CD9D49-CEDC-485F-B560-FE6B78B3463F}"/>
          </ac:cxnSpMkLst>
        </pc:cxnChg>
        <pc:cxnChg chg="mod">
          <ac:chgData name="Paul Butler" userId="df8f2140a6bcd2b8" providerId="LiveId" clId="{7D93A4C4-D2F6-4C93-BE96-B4D279BF14F5}" dt="2021-03-17T01:43:00.437" v="574" actId="571"/>
          <ac:cxnSpMkLst>
            <pc:docMk/>
            <pc:sldMk cId="3227390067" sldId="257"/>
            <ac:cxnSpMk id="259" creationId="{D76EBA08-03DA-4A41-800F-C834E98E3618}"/>
          </ac:cxnSpMkLst>
        </pc:cxnChg>
        <pc:cxnChg chg="mod">
          <ac:chgData name="Paul Butler" userId="df8f2140a6bcd2b8" providerId="LiveId" clId="{7D93A4C4-D2F6-4C93-BE96-B4D279BF14F5}" dt="2021-03-14T17:33:18.101" v="449" actId="571"/>
          <ac:cxnSpMkLst>
            <pc:docMk/>
            <pc:sldMk cId="3227390067" sldId="257"/>
            <ac:cxnSpMk id="260" creationId="{9E832179-018E-4939-A9ED-6C358BC4FBC6}"/>
          </ac:cxnSpMkLst>
        </pc:cxnChg>
        <pc:cxnChg chg="mod">
          <ac:chgData name="Paul Butler" userId="df8f2140a6bcd2b8" providerId="LiveId" clId="{7D93A4C4-D2F6-4C93-BE96-B4D279BF14F5}" dt="2021-03-17T01:43:00.437" v="574" actId="571"/>
          <ac:cxnSpMkLst>
            <pc:docMk/>
            <pc:sldMk cId="3227390067" sldId="257"/>
            <ac:cxnSpMk id="260" creationId="{F7FB1AF2-A4B6-4A33-A5FF-038CE3E6FA11}"/>
          </ac:cxnSpMkLst>
        </pc:cxnChg>
        <pc:cxnChg chg="mod">
          <ac:chgData name="Paul Butler" userId="df8f2140a6bcd2b8" providerId="LiveId" clId="{7D93A4C4-D2F6-4C93-BE96-B4D279BF14F5}" dt="2021-03-17T01:43:00.437" v="574" actId="571"/>
          <ac:cxnSpMkLst>
            <pc:docMk/>
            <pc:sldMk cId="3227390067" sldId="257"/>
            <ac:cxnSpMk id="261" creationId="{79CF1436-9F86-434C-A5CD-456E2962DA88}"/>
          </ac:cxnSpMkLst>
        </pc:cxnChg>
        <pc:cxnChg chg="mod">
          <ac:chgData name="Paul Butler" userId="df8f2140a6bcd2b8" providerId="LiveId" clId="{7D93A4C4-D2F6-4C93-BE96-B4D279BF14F5}" dt="2021-03-14T17:33:18.101" v="449" actId="571"/>
          <ac:cxnSpMkLst>
            <pc:docMk/>
            <pc:sldMk cId="3227390067" sldId="257"/>
            <ac:cxnSpMk id="262" creationId="{7D348782-82A2-43FE-A92C-840108A0FEB4}"/>
          </ac:cxnSpMkLst>
        </pc:cxnChg>
        <pc:cxnChg chg="mod">
          <ac:chgData name="Paul Butler" userId="df8f2140a6bcd2b8" providerId="LiveId" clId="{7D93A4C4-D2F6-4C93-BE96-B4D279BF14F5}" dt="2021-03-14T17:33:18.101" v="449" actId="571"/>
          <ac:cxnSpMkLst>
            <pc:docMk/>
            <pc:sldMk cId="3227390067" sldId="257"/>
            <ac:cxnSpMk id="263" creationId="{ECE15E87-7630-4114-B820-96F3ADB45B10}"/>
          </ac:cxnSpMkLst>
        </pc:cxnChg>
        <pc:cxnChg chg="mod">
          <ac:chgData name="Paul Butler" userId="df8f2140a6bcd2b8" providerId="LiveId" clId="{7D93A4C4-D2F6-4C93-BE96-B4D279BF14F5}" dt="2021-03-14T17:33:18.101" v="449" actId="571"/>
          <ac:cxnSpMkLst>
            <pc:docMk/>
            <pc:sldMk cId="3227390067" sldId="257"/>
            <ac:cxnSpMk id="264" creationId="{117C1315-2161-40A1-832C-AFB2D1EC295F}"/>
          </ac:cxnSpMkLst>
        </pc:cxnChg>
        <pc:cxnChg chg="mod">
          <ac:chgData name="Paul Butler" userId="df8f2140a6bcd2b8" providerId="LiveId" clId="{7D93A4C4-D2F6-4C93-BE96-B4D279BF14F5}" dt="2021-03-14T17:33:18.101" v="449" actId="571"/>
          <ac:cxnSpMkLst>
            <pc:docMk/>
            <pc:sldMk cId="3227390067" sldId="257"/>
            <ac:cxnSpMk id="265" creationId="{ACB3425E-6C18-4C9D-AAB0-8C4C85B6B6D9}"/>
          </ac:cxnSpMkLst>
        </pc:cxnChg>
        <pc:cxnChg chg="mod">
          <ac:chgData name="Paul Butler" userId="df8f2140a6bcd2b8" providerId="LiveId" clId="{7D93A4C4-D2F6-4C93-BE96-B4D279BF14F5}" dt="2021-03-14T17:33:18.101" v="449" actId="571"/>
          <ac:cxnSpMkLst>
            <pc:docMk/>
            <pc:sldMk cId="3227390067" sldId="257"/>
            <ac:cxnSpMk id="266" creationId="{99DA00F7-7AD3-43DD-A997-3621D9FFE886}"/>
          </ac:cxnSpMkLst>
        </pc:cxnChg>
        <pc:cxnChg chg="mod">
          <ac:chgData name="Paul Butler" userId="df8f2140a6bcd2b8" providerId="LiveId" clId="{7D93A4C4-D2F6-4C93-BE96-B4D279BF14F5}" dt="2021-03-14T19:21:50.105" v="565" actId="208"/>
          <ac:cxnSpMkLst>
            <pc:docMk/>
            <pc:sldMk cId="3227390067" sldId="257"/>
            <ac:cxnSpMk id="274" creationId="{FA5CF47F-D376-4EB4-BA16-00A78FE57F81}"/>
          </ac:cxnSpMkLst>
        </pc:cxnChg>
        <pc:cxnChg chg="mod">
          <ac:chgData name="Paul Butler" userId="df8f2140a6bcd2b8" providerId="LiveId" clId="{7D93A4C4-D2F6-4C93-BE96-B4D279BF14F5}" dt="2021-03-14T19:21:50.105" v="565" actId="208"/>
          <ac:cxnSpMkLst>
            <pc:docMk/>
            <pc:sldMk cId="3227390067" sldId="257"/>
            <ac:cxnSpMk id="275" creationId="{75905D39-5EF5-4624-9221-98EF49CA8FC2}"/>
          </ac:cxnSpMkLst>
        </pc:cxnChg>
        <pc:cxnChg chg="mod">
          <ac:chgData name="Paul Butler" userId="df8f2140a6bcd2b8" providerId="LiveId" clId="{7D93A4C4-D2F6-4C93-BE96-B4D279BF14F5}" dt="2021-03-14T19:21:50.105" v="565" actId="208"/>
          <ac:cxnSpMkLst>
            <pc:docMk/>
            <pc:sldMk cId="3227390067" sldId="257"/>
            <ac:cxnSpMk id="276" creationId="{A4381AF6-7930-44B7-8541-8823B463CA8A}"/>
          </ac:cxnSpMkLst>
        </pc:cxnChg>
        <pc:cxnChg chg="mod">
          <ac:chgData name="Paul Butler" userId="df8f2140a6bcd2b8" providerId="LiveId" clId="{7D93A4C4-D2F6-4C93-BE96-B4D279BF14F5}" dt="2021-03-14T19:21:50.105" v="565" actId="208"/>
          <ac:cxnSpMkLst>
            <pc:docMk/>
            <pc:sldMk cId="3227390067" sldId="257"/>
            <ac:cxnSpMk id="277" creationId="{003380B3-B3C4-430B-AECE-010E5F5BAA42}"/>
          </ac:cxnSpMkLst>
        </pc:cxnChg>
        <pc:cxnChg chg="mod">
          <ac:chgData name="Paul Butler" userId="df8f2140a6bcd2b8" providerId="LiveId" clId="{7D93A4C4-D2F6-4C93-BE96-B4D279BF14F5}" dt="2021-03-14T19:21:50.105" v="565" actId="208"/>
          <ac:cxnSpMkLst>
            <pc:docMk/>
            <pc:sldMk cId="3227390067" sldId="257"/>
            <ac:cxnSpMk id="278" creationId="{A27E8E4F-4943-4512-8286-C0A65E1C3AAE}"/>
          </ac:cxnSpMkLst>
        </pc:cxnChg>
        <pc:cxnChg chg="mod">
          <ac:chgData name="Paul Butler" userId="df8f2140a6bcd2b8" providerId="LiveId" clId="{7D93A4C4-D2F6-4C93-BE96-B4D279BF14F5}" dt="2021-03-14T19:21:50.105" v="565" actId="208"/>
          <ac:cxnSpMkLst>
            <pc:docMk/>
            <pc:sldMk cId="3227390067" sldId="257"/>
            <ac:cxnSpMk id="284" creationId="{40F3BAE0-3091-4B41-A1DF-FB20F622D930}"/>
          </ac:cxnSpMkLst>
        </pc:cxnChg>
        <pc:cxnChg chg="mod">
          <ac:chgData name="Paul Butler" userId="df8f2140a6bcd2b8" providerId="LiveId" clId="{7D93A4C4-D2F6-4C93-BE96-B4D279BF14F5}" dt="2021-03-14T19:21:50.105" v="565" actId="208"/>
          <ac:cxnSpMkLst>
            <pc:docMk/>
            <pc:sldMk cId="3227390067" sldId="257"/>
            <ac:cxnSpMk id="286" creationId="{665A0BFA-CC67-4BD1-BE4D-0EADCA121445}"/>
          </ac:cxnSpMkLst>
        </pc:cxnChg>
        <pc:cxnChg chg="mod">
          <ac:chgData name="Paul Butler" userId="df8f2140a6bcd2b8" providerId="LiveId" clId="{7D93A4C4-D2F6-4C93-BE96-B4D279BF14F5}" dt="2021-03-14T19:21:50.105" v="565" actId="208"/>
          <ac:cxnSpMkLst>
            <pc:docMk/>
            <pc:sldMk cId="3227390067" sldId="257"/>
            <ac:cxnSpMk id="287" creationId="{E4412BB1-E741-4369-BF52-48412B5E4D7F}"/>
          </ac:cxnSpMkLst>
        </pc:cxnChg>
        <pc:cxnChg chg="mod">
          <ac:chgData name="Paul Butler" userId="df8f2140a6bcd2b8" providerId="LiveId" clId="{7D93A4C4-D2F6-4C93-BE96-B4D279BF14F5}" dt="2021-03-14T19:21:50.105" v="565" actId="208"/>
          <ac:cxnSpMkLst>
            <pc:docMk/>
            <pc:sldMk cId="3227390067" sldId="257"/>
            <ac:cxnSpMk id="288" creationId="{8E823DD4-2F88-425D-93FF-2321AADDFF11}"/>
          </ac:cxnSpMkLst>
        </pc:cxnChg>
        <pc:cxnChg chg="mod">
          <ac:chgData name="Paul Butler" userId="df8f2140a6bcd2b8" providerId="LiveId" clId="{7D93A4C4-D2F6-4C93-BE96-B4D279BF14F5}" dt="2021-03-14T19:21:50.105" v="565" actId="208"/>
          <ac:cxnSpMkLst>
            <pc:docMk/>
            <pc:sldMk cId="3227390067" sldId="257"/>
            <ac:cxnSpMk id="289" creationId="{D00EA68A-EE6D-4FFB-9C3B-381CF27A95C5}"/>
          </ac:cxnSpMkLst>
        </pc:cxnChg>
        <pc:cxnChg chg="mod">
          <ac:chgData name="Paul Butler" userId="df8f2140a6bcd2b8" providerId="LiveId" clId="{7D93A4C4-D2F6-4C93-BE96-B4D279BF14F5}" dt="2021-03-14T19:21:50.105" v="565" actId="208"/>
          <ac:cxnSpMkLst>
            <pc:docMk/>
            <pc:sldMk cId="3227390067" sldId="257"/>
            <ac:cxnSpMk id="290" creationId="{2F647A0B-AB7A-4331-BE07-C07807BDB857}"/>
          </ac:cxnSpMkLst>
        </pc:cxnChg>
      </pc:sldChg>
      <pc:sldChg chg="addSp delSp modSp new mod">
        <pc:chgData name="Paul Butler" userId="df8f2140a6bcd2b8" providerId="LiveId" clId="{7D93A4C4-D2F6-4C93-BE96-B4D279BF14F5}" dt="2021-03-14T21:35:49.460" v="566" actId="478"/>
        <pc:sldMkLst>
          <pc:docMk/>
          <pc:sldMk cId="8329325" sldId="258"/>
        </pc:sldMkLst>
        <pc:spChg chg="del mod">
          <ac:chgData name="Paul Butler" userId="df8f2140a6bcd2b8" providerId="LiveId" clId="{7D93A4C4-D2F6-4C93-BE96-B4D279BF14F5}" dt="2021-03-14T21:35:49.460" v="566" actId="478"/>
          <ac:spMkLst>
            <pc:docMk/>
            <pc:sldMk cId="8329325" sldId="258"/>
            <ac:spMk id="2" creationId="{E676FE85-597F-4FE6-B5AF-4E960E38ECA7}"/>
          </ac:spMkLst>
        </pc:spChg>
        <pc:spChg chg="del">
          <ac:chgData name="Paul Butler" userId="df8f2140a6bcd2b8" providerId="LiveId" clId="{7D93A4C4-D2F6-4C93-BE96-B4D279BF14F5}" dt="2021-03-14T16:54:38.188" v="2" actId="478"/>
          <ac:spMkLst>
            <pc:docMk/>
            <pc:sldMk cId="8329325" sldId="258"/>
            <ac:spMk id="3" creationId="{C1A53DA4-F4B3-4AE7-A1A3-BFD4CEEFA45B}"/>
          </ac:spMkLst>
        </pc:spChg>
        <pc:spChg chg="mod">
          <ac:chgData name="Paul Butler" userId="df8f2140a6bcd2b8" providerId="LiveId" clId="{7D93A4C4-D2F6-4C93-BE96-B4D279BF14F5}" dt="2021-03-14T19:20:42.956" v="564" actId="208"/>
          <ac:spMkLst>
            <pc:docMk/>
            <pc:sldMk cId="8329325" sldId="258"/>
            <ac:spMk id="6" creationId="{89E41ADC-30A6-4057-A2DE-0DB536C8F3C8}"/>
          </ac:spMkLst>
        </pc:spChg>
        <pc:spChg chg="mod">
          <ac:chgData name="Paul Butler" userId="df8f2140a6bcd2b8" providerId="LiveId" clId="{7D93A4C4-D2F6-4C93-BE96-B4D279BF14F5}" dt="2021-03-14T19:20:42.956" v="564" actId="208"/>
          <ac:spMkLst>
            <pc:docMk/>
            <pc:sldMk cId="8329325" sldId="258"/>
            <ac:spMk id="7" creationId="{C8CD1605-AA12-4089-B051-F1817B795D4B}"/>
          </ac:spMkLst>
        </pc:spChg>
        <pc:spChg chg="mod">
          <ac:chgData name="Paul Butler" userId="df8f2140a6bcd2b8" providerId="LiveId" clId="{7D93A4C4-D2F6-4C93-BE96-B4D279BF14F5}" dt="2021-03-14T19:20:42.956" v="564" actId="208"/>
          <ac:spMkLst>
            <pc:docMk/>
            <pc:sldMk cId="8329325" sldId="258"/>
            <ac:spMk id="8" creationId="{D93D9540-2680-4B04-AAB0-D37E2D91A1A8}"/>
          </ac:spMkLst>
        </pc:spChg>
        <pc:spChg chg="mod">
          <ac:chgData name="Paul Butler" userId="df8f2140a6bcd2b8" providerId="LiveId" clId="{7D93A4C4-D2F6-4C93-BE96-B4D279BF14F5}" dt="2021-03-14T19:20:42.956" v="564" actId="208"/>
          <ac:spMkLst>
            <pc:docMk/>
            <pc:sldMk cId="8329325" sldId="258"/>
            <ac:spMk id="9" creationId="{BBF25E0F-03F1-42D0-BBFE-4D84ED29EACB}"/>
          </ac:spMkLst>
        </pc:spChg>
        <pc:spChg chg="mod">
          <ac:chgData name="Paul Butler" userId="df8f2140a6bcd2b8" providerId="LiveId" clId="{7D93A4C4-D2F6-4C93-BE96-B4D279BF14F5}" dt="2021-03-14T19:20:42.956" v="564" actId="208"/>
          <ac:spMkLst>
            <pc:docMk/>
            <pc:sldMk cId="8329325" sldId="258"/>
            <ac:spMk id="10" creationId="{DD6856F0-3739-4C46-A649-1D0A53CF5A24}"/>
          </ac:spMkLst>
        </pc:spChg>
        <pc:spChg chg="mod">
          <ac:chgData name="Paul Butler" userId="df8f2140a6bcd2b8" providerId="LiveId" clId="{7D93A4C4-D2F6-4C93-BE96-B4D279BF14F5}" dt="2021-03-14T19:20:42.956" v="564" actId="208"/>
          <ac:spMkLst>
            <pc:docMk/>
            <pc:sldMk cId="8329325" sldId="258"/>
            <ac:spMk id="18" creationId="{E512AC71-84ED-4EB8-9276-AB9AEDAE1325}"/>
          </ac:spMkLst>
        </pc:spChg>
        <pc:spChg chg="mod">
          <ac:chgData name="Paul Butler" userId="df8f2140a6bcd2b8" providerId="LiveId" clId="{7D93A4C4-D2F6-4C93-BE96-B4D279BF14F5}" dt="2021-03-14T19:20:42.956" v="564" actId="208"/>
          <ac:spMkLst>
            <pc:docMk/>
            <pc:sldMk cId="8329325" sldId="258"/>
            <ac:spMk id="19" creationId="{0A177171-E4F3-4B31-A4E2-1405B317D327}"/>
          </ac:spMkLst>
        </pc:spChg>
        <pc:spChg chg="mod">
          <ac:chgData name="Paul Butler" userId="df8f2140a6bcd2b8" providerId="LiveId" clId="{7D93A4C4-D2F6-4C93-BE96-B4D279BF14F5}" dt="2021-03-14T19:20:42.956" v="564" actId="208"/>
          <ac:spMkLst>
            <pc:docMk/>
            <pc:sldMk cId="8329325" sldId="258"/>
            <ac:spMk id="20" creationId="{98D0F990-220D-40F3-B8ED-EF03CF253067}"/>
          </ac:spMkLst>
        </pc:spChg>
        <pc:spChg chg="mod">
          <ac:chgData name="Paul Butler" userId="df8f2140a6bcd2b8" providerId="LiveId" clId="{7D93A4C4-D2F6-4C93-BE96-B4D279BF14F5}" dt="2021-03-14T19:20:42.956" v="564" actId="208"/>
          <ac:spMkLst>
            <pc:docMk/>
            <pc:sldMk cId="8329325" sldId="258"/>
            <ac:spMk id="21" creationId="{34C26A84-D8FE-40D6-98FA-7AEA23D71BA3}"/>
          </ac:spMkLst>
        </pc:spChg>
        <pc:spChg chg="mod">
          <ac:chgData name="Paul Butler" userId="df8f2140a6bcd2b8" providerId="LiveId" clId="{7D93A4C4-D2F6-4C93-BE96-B4D279BF14F5}" dt="2021-03-14T19:20:42.956" v="564" actId="208"/>
          <ac:spMkLst>
            <pc:docMk/>
            <pc:sldMk cId="8329325" sldId="258"/>
            <ac:spMk id="22" creationId="{C682A1E0-9F2D-4A76-A3F2-4C1F273B467C}"/>
          </ac:spMkLst>
        </pc:spChg>
        <pc:spChg chg="mod">
          <ac:chgData name="Paul Butler" userId="df8f2140a6bcd2b8" providerId="LiveId" clId="{7D93A4C4-D2F6-4C93-BE96-B4D279BF14F5}" dt="2021-03-14T19:20:42.956" v="564" actId="208"/>
          <ac:spMkLst>
            <pc:docMk/>
            <pc:sldMk cId="8329325" sldId="258"/>
            <ac:spMk id="30" creationId="{7FBC1E6E-FEFE-4578-956A-C1DECD8B9353}"/>
          </ac:spMkLst>
        </pc:spChg>
        <pc:spChg chg="mod">
          <ac:chgData name="Paul Butler" userId="df8f2140a6bcd2b8" providerId="LiveId" clId="{7D93A4C4-D2F6-4C93-BE96-B4D279BF14F5}" dt="2021-03-14T19:20:42.956" v="564" actId="208"/>
          <ac:spMkLst>
            <pc:docMk/>
            <pc:sldMk cId="8329325" sldId="258"/>
            <ac:spMk id="31" creationId="{E38DC070-21B5-4CA9-A9CF-6454E59D7F46}"/>
          </ac:spMkLst>
        </pc:spChg>
        <pc:spChg chg="mod">
          <ac:chgData name="Paul Butler" userId="df8f2140a6bcd2b8" providerId="LiveId" clId="{7D93A4C4-D2F6-4C93-BE96-B4D279BF14F5}" dt="2021-03-14T19:20:42.956" v="564" actId="208"/>
          <ac:spMkLst>
            <pc:docMk/>
            <pc:sldMk cId="8329325" sldId="258"/>
            <ac:spMk id="32" creationId="{F4E0774A-35B2-4BC5-9BB2-B958A5751F1A}"/>
          </ac:spMkLst>
        </pc:spChg>
        <pc:spChg chg="mod">
          <ac:chgData name="Paul Butler" userId="df8f2140a6bcd2b8" providerId="LiveId" clId="{7D93A4C4-D2F6-4C93-BE96-B4D279BF14F5}" dt="2021-03-14T19:20:42.956" v="564" actId="208"/>
          <ac:spMkLst>
            <pc:docMk/>
            <pc:sldMk cId="8329325" sldId="258"/>
            <ac:spMk id="33" creationId="{35566CE0-C69F-4529-84AC-7DDCCA7BAD7D}"/>
          </ac:spMkLst>
        </pc:spChg>
        <pc:spChg chg="mod">
          <ac:chgData name="Paul Butler" userId="df8f2140a6bcd2b8" providerId="LiveId" clId="{7D93A4C4-D2F6-4C93-BE96-B4D279BF14F5}" dt="2021-03-14T19:20:42.956" v="564" actId="208"/>
          <ac:spMkLst>
            <pc:docMk/>
            <pc:sldMk cId="8329325" sldId="258"/>
            <ac:spMk id="34" creationId="{B92FD8A4-4EC1-4270-B26D-9FFB45ADFDCE}"/>
          </ac:spMkLst>
        </pc:spChg>
        <pc:spChg chg="mod">
          <ac:chgData name="Paul Butler" userId="df8f2140a6bcd2b8" providerId="LiveId" clId="{7D93A4C4-D2F6-4C93-BE96-B4D279BF14F5}" dt="2021-03-14T19:20:42.956" v="564" actId="208"/>
          <ac:spMkLst>
            <pc:docMk/>
            <pc:sldMk cId="8329325" sldId="258"/>
            <ac:spMk id="42" creationId="{396E65F4-711F-4D36-B813-A8D1BBB99001}"/>
          </ac:spMkLst>
        </pc:spChg>
        <pc:spChg chg="mod">
          <ac:chgData name="Paul Butler" userId="df8f2140a6bcd2b8" providerId="LiveId" clId="{7D93A4C4-D2F6-4C93-BE96-B4D279BF14F5}" dt="2021-03-14T19:20:42.956" v="564" actId="208"/>
          <ac:spMkLst>
            <pc:docMk/>
            <pc:sldMk cId="8329325" sldId="258"/>
            <ac:spMk id="43" creationId="{E87EA7DC-B1F2-4686-B24F-C2A4CD64E349}"/>
          </ac:spMkLst>
        </pc:spChg>
        <pc:spChg chg="mod">
          <ac:chgData name="Paul Butler" userId="df8f2140a6bcd2b8" providerId="LiveId" clId="{7D93A4C4-D2F6-4C93-BE96-B4D279BF14F5}" dt="2021-03-14T19:20:42.956" v="564" actId="208"/>
          <ac:spMkLst>
            <pc:docMk/>
            <pc:sldMk cId="8329325" sldId="258"/>
            <ac:spMk id="44" creationId="{A12F8673-4698-47EF-B573-8498A6611F0F}"/>
          </ac:spMkLst>
        </pc:spChg>
        <pc:spChg chg="mod">
          <ac:chgData name="Paul Butler" userId="df8f2140a6bcd2b8" providerId="LiveId" clId="{7D93A4C4-D2F6-4C93-BE96-B4D279BF14F5}" dt="2021-03-14T19:20:42.956" v="564" actId="208"/>
          <ac:spMkLst>
            <pc:docMk/>
            <pc:sldMk cId="8329325" sldId="258"/>
            <ac:spMk id="45" creationId="{ECE79402-67B9-4EF5-A708-3670A3FC0A18}"/>
          </ac:spMkLst>
        </pc:spChg>
        <pc:spChg chg="mod">
          <ac:chgData name="Paul Butler" userId="df8f2140a6bcd2b8" providerId="LiveId" clId="{7D93A4C4-D2F6-4C93-BE96-B4D279BF14F5}" dt="2021-03-14T19:20:42.956" v="564" actId="208"/>
          <ac:spMkLst>
            <pc:docMk/>
            <pc:sldMk cId="8329325" sldId="258"/>
            <ac:spMk id="46" creationId="{50AF7AEE-205B-4E93-AC45-63174D3BDC52}"/>
          </ac:spMkLst>
        </pc:spChg>
        <pc:spChg chg="add mod">
          <ac:chgData name="Paul Butler" userId="df8f2140a6bcd2b8" providerId="LiveId" clId="{7D93A4C4-D2F6-4C93-BE96-B4D279BF14F5}" dt="2021-03-14T17:06:05.826" v="96" actId="14100"/>
          <ac:spMkLst>
            <pc:docMk/>
            <pc:sldMk cId="8329325" sldId="258"/>
            <ac:spMk id="52" creationId="{16D1CF23-CA72-4EEF-90CB-8097C4FC9E2B}"/>
          </ac:spMkLst>
        </pc:spChg>
        <pc:spChg chg="add mod">
          <ac:chgData name="Paul Butler" userId="df8f2140a6bcd2b8" providerId="LiveId" clId="{7D93A4C4-D2F6-4C93-BE96-B4D279BF14F5}" dt="2021-03-14T17:08:00.112" v="110" actId="1076"/>
          <ac:spMkLst>
            <pc:docMk/>
            <pc:sldMk cId="8329325" sldId="258"/>
            <ac:spMk id="53" creationId="{0B968275-4267-4C17-AF92-D42576619EC7}"/>
          </ac:spMkLst>
        </pc:spChg>
        <pc:spChg chg="add mod">
          <ac:chgData name="Paul Butler" userId="df8f2140a6bcd2b8" providerId="LiveId" clId="{7D93A4C4-D2F6-4C93-BE96-B4D279BF14F5}" dt="2021-03-14T17:09:28.132" v="115" actId="1076"/>
          <ac:spMkLst>
            <pc:docMk/>
            <pc:sldMk cId="8329325" sldId="258"/>
            <ac:spMk id="54" creationId="{DC660C7C-5D99-49A6-AB79-C14B0B5A2841}"/>
          </ac:spMkLst>
        </pc:spChg>
        <pc:spChg chg="add mod">
          <ac:chgData name="Paul Butler" userId="df8f2140a6bcd2b8" providerId="LiveId" clId="{7D93A4C4-D2F6-4C93-BE96-B4D279BF14F5}" dt="2021-03-14T17:07:51.289" v="109" actId="571"/>
          <ac:spMkLst>
            <pc:docMk/>
            <pc:sldMk cId="8329325" sldId="258"/>
            <ac:spMk id="55" creationId="{E9413616-64C1-48CF-B913-6B752913A483}"/>
          </ac:spMkLst>
        </pc:spChg>
        <pc:spChg chg="add mod">
          <ac:chgData name="Paul Butler" userId="df8f2140a6bcd2b8" providerId="LiveId" clId="{7D93A4C4-D2F6-4C93-BE96-B4D279BF14F5}" dt="2021-03-14T17:09:05.397" v="114" actId="1076"/>
          <ac:spMkLst>
            <pc:docMk/>
            <pc:sldMk cId="8329325" sldId="258"/>
            <ac:spMk id="56" creationId="{10756BF3-98F8-402F-8765-0812335A6E75}"/>
          </ac:spMkLst>
        </pc:spChg>
        <pc:spChg chg="add mod">
          <ac:chgData name="Paul Butler" userId="df8f2140a6bcd2b8" providerId="LiveId" clId="{7D93A4C4-D2F6-4C93-BE96-B4D279BF14F5}" dt="2021-03-14T17:09:53.120" v="119" actId="1076"/>
          <ac:spMkLst>
            <pc:docMk/>
            <pc:sldMk cId="8329325" sldId="258"/>
            <ac:spMk id="57" creationId="{D356D0DE-049B-4AAE-942B-CE5CDED1105C}"/>
          </ac:spMkLst>
        </pc:spChg>
        <pc:spChg chg="add mod">
          <ac:chgData name="Paul Butler" userId="df8f2140a6bcd2b8" providerId="LiveId" clId="{7D93A4C4-D2F6-4C93-BE96-B4D279BF14F5}" dt="2021-03-14T17:10:15.893" v="120" actId="571"/>
          <ac:spMkLst>
            <pc:docMk/>
            <pc:sldMk cId="8329325" sldId="258"/>
            <ac:spMk id="58" creationId="{1A836335-3F0F-43DD-B1DC-92AF59F6BB5D}"/>
          </ac:spMkLst>
        </pc:spChg>
        <pc:spChg chg="add mod">
          <ac:chgData name="Paul Butler" userId="df8f2140a6bcd2b8" providerId="LiveId" clId="{7D93A4C4-D2F6-4C93-BE96-B4D279BF14F5}" dt="2021-03-14T17:10:45.716" v="122" actId="20577"/>
          <ac:spMkLst>
            <pc:docMk/>
            <pc:sldMk cId="8329325" sldId="258"/>
            <ac:spMk id="59" creationId="{D277426F-C312-49DD-AFF4-71548A478723}"/>
          </ac:spMkLst>
        </pc:spChg>
        <pc:spChg chg="add mod">
          <ac:chgData name="Paul Butler" userId="df8f2140a6bcd2b8" providerId="LiveId" clId="{7D93A4C4-D2F6-4C93-BE96-B4D279BF14F5}" dt="2021-03-14T17:11:00.436" v="124" actId="20577"/>
          <ac:spMkLst>
            <pc:docMk/>
            <pc:sldMk cId="8329325" sldId="258"/>
            <ac:spMk id="60" creationId="{9D26B36B-B524-49ED-8696-8CC4BA26C601}"/>
          </ac:spMkLst>
        </pc:spChg>
        <pc:grpChg chg="add mod">
          <ac:chgData name="Paul Butler" userId="df8f2140a6bcd2b8" providerId="LiveId" clId="{7D93A4C4-D2F6-4C93-BE96-B4D279BF14F5}" dt="2021-03-14T17:06:13.244" v="97" actId="1076"/>
          <ac:grpSpMkLst>
            <pc:docMk/>
            <pc:sldMk cId="8329325" sldId="258"/>
            <ac:grpSpMk id="4" creationId="{55B43C11-3374-4DDD-A869-F209A6C66FDA}"/>
          </ac:grpSpMkLst>
        </pc:grpChg>
        <pc:grpChg chg="mod">
          <ac:chgData name="Paul Butler" userId="df8f2140a6bcd2b8" providerId="LiveId" clId="{7D93A4C4-D2F6-4C93-BE96-B4D279BF14F5}" dt="2021-03-14T16:54:39.259" v="3"/>
          <ac:grpSpMkLst>
            <pc:docMk/>
            <pc:sldMk cId="8329325" sldId="258"/>
            <ac:grpSpMk id="5" creationId="{85ECEC6B-2261-4B4D-AE7E-D0DCF7101D31}"/>
          </ac:grpSpMkLst>
        </pc:grpChg>
        <pc:grpChg chg="add mod">
          <ac:chgData name="Paul Butler" userId="df8f2140a6bcd2b8" providerId="LiveId" clId="{7D93A4C4-D2F6-4C93-BE96-B4D279BF14F5}" dt="2021-03-14T17:04:13.733" v="44" actId="1076"/>
          <ac:grpSpMkLst>
            <pc:docMk/>
            <pc:sldMk cId="8329325" sldId="258"/>
            <ac:grpSpMk id="16" creationId="{F62A8AFD-9AAD-413F-B137-C8119761FBE4}"/>
          </ac:grpSpMkLst>
        </pc:grpChg>
        <pc:grpChg chg="mod">
          <ac:chgData name="Paul Butler" userId="df8f2140a6bcd2b8" providerId="LiveId" clId="{7D93A4C4-D2F6-4C93-BE96-B4D279BF14F5}" dt="2021-03-14T16:55:00.231" v="4"/>
          <ac:grpSpMkLst>
            <pc:docMk/>
            <pc:sldMk cId="8329325" sldId="258"/>
            <ac:grpSpMk id="17" creationId="{C32F0E0F-C091-4B4A-9853-AB30AD27873A}"/>
          </ac:grpSpMkLst>
        </pc:grpChg>
        <pc:grpChg chg="add mod">
          <ac:chgData name="Paul Butler" userId="df8f2140a6bcd2b8" providerId="LiveId" clId="{7D93A4C4-D2F6-4C93-BE96-B4D279BF14F5}" dt="2021-03-14T17:06:21.760" v="99" actId="1076"/>
          <ac:grpSpMkLst>
            <pc:docMk/>
            <pc:sldMk cId="8329325" sldId="258"/>
            <ac:grpSpMk id="28" creationId="{B1E95D25-B7D1-4DB5-BBA8-6E367EE4B0EC}"/>
          </ac:grpSpMkLst>
        </pc:grpChg>
        <pc:grpChg chg="mod">
          <ac:chgData name="Paul Butler" userId="df8f2140a6bcd2b8" providerId="LiveId" clId="{7D93A4C4-D2F6-4C93-BE96-B4D279BF14F5}" dt="2021-03-14T16:58:26.818" v="8"/>
          <ac:grpSpMkLst>
            <pc:docMk/>
            <pc:sldMk cId="8329325" sldId="258"/>
            <ac:grpSpMk id="29" creationId="{1F9958B9-882A-4062-8FF8-F00C8B453638}"/>
          </ac:grpSpMkLst>
        </pc:grpChg>
        <pc:grpChg chg="add mod">
          <ac:chgData name="Paul Butler" userId="df8f2140a6bcd2b8" providerId="LiveId" clId="{7D93A4C4-D2F6-4C93-BE96-B4D279BF14F5}" dt="2021-03-14T17:06:18.576" v="98" actId="1076"/>
          <ac:grpSpMkLst>
            <pc:docMk/>
            <pc:sldMk cId="8329325" sldId="258"/>
            <ac:grpSpMk id="40" creationId="{ABB8D2CE-67A3-48E0-9722-842BC3F18ED6}"/>
          </ac:grpSpMkLst>
        </pc:grpChg>
        <pc:grpChg chg="mod">
          <ac:chgData name="Paul Butler" userId="df8f2140a6bcd2b8" providerId="LiveId" clId="{7D93A4C4-D2F6-4C93-BE96-B4D279BF14F5}" dt="2021-03-14T16:58:40.922" v="10" actId="571"/>
          <ac:grpSpMkLst>
            <pc:docMk/>
            <pc:sldMk cId="8329325" sldId="258"/>
            <ac:grpSpMk id="41" creationId="{D419EF14-D2AE-4D1C-B50C-5DA40165072D}"/>
          </ac:grpSpMkLst>
        </pc:grpChg>
        <pc:cxnChg chg="mod">
          <ac:chgData name="Paul Butler" userId="df8f2140a6bcd2b8" providerId="LiveId" clId="{7D93A4C4-D2F6-4C93-BE96-B4D279BF14F5}" dt="2021-03-14T19:20:42.956" v="564" actId="208"/>
          <ac:cxnSpMkLst>
            <pc:docMk/>
            <pc:sldMk cId="8329325" sldId="258"/>
            <ac:cxnSpMk id="11" creationId="{096AD345-25E4-49AE-AD82-4CE2EA53E9BB}"/>
          </ac:cxnSpMkLst>
        </pc:cxnChg>
        <pc:cxnChg chg="mod">
          <ac:chgData name="Paul Butler" userId="df8f2140a6bcd2b8" providerId="LiveId" clId="{7D93A4C4-D2F6-4C93-BE96-B4D279BF14F5}" dt="2021-03-14T19:20:42.956" v="564" actId="208"/>
          <ac:cxnSpMkLst>
            <pc:docMk/>
            <pc:sldMk cId="8329325" sldId="258"/>
            <ac:cxnSpMk id="12" creationId="{684C932A-EB0A-495A-9F82-A08B9ADBEFDD}"/>
          </ac:cxnSpMkLst>
        </pc:cxnChg>
        <pc:cxnChg chg="mod">
          <ac:chgData name="Paul Butler" userId="df8f2140a6bcd2b8" providerId="LiveId" clId="{7D93A4C4-D2F6-4C93-BE96-B4D279BF14F5}" dt="2021-03-14T19:20:42.956" v="564" actId="208"/>
          <ac:cxnSpMkLst>
            <pc:docMk/>
            <pc:sldMk cId="8329325" sldId="258"/>
            <ac:cxnSpMk id="13" creationId="{E336B42D-D5ED-4CB3-BCC0-63AD2438E11B}"/>
          </ac:cxnSpMkLst>
        </pc:cxnChg>
        <pc:cxnChg chg="mod">
          <ac:chgData name="Paul Butler" userId="df8f2140a6bcd2b8" providerId="LiveId" clId="{7D93A4C4-D2F6-4C93-BE96-B4D279BF14F5}" dt="2021-03-14T19:20:42.956" v="564" actId="208"/>
          <ac:cxnSpMkLst>
            <pc:docMk/>
            <pc:sldMk cId="8329325" sldId="258"/>
            <ac:cxnSpMk id="14" creationId="{AF9F5368-98C9-4096-80AD-D765D97FA886}"/>
          </ac:cxnSpMkLst>
        </pc:cxnChg>
        <pc:cxnChg chg="mod">
          <ac:chgData name="Paul Butler" userId="df8f2140a6bcd2b8" providerId="LiveId" clId="{7D93A4C4-D2F6-4C93-BE96-B4D279BF14F5}" dt="2021-03-14T19:20:42.956" v="564" actId="208"/>
          <ac:cxnSpMkLst>
            <pc:docMk/>
            <pc:sldMk cId="8329325" sldId="258"/>
            <ac:cxnSpMk id="15" creationId="{48FCDDC8-0578-4A1C-87DD-04714823CA7A}"/>
          </ac:cxnSpMkLst>
        </pc:cxnChg>
        <pc:cxnChg chg="mod">
          <ac:chgData name="Paul Butler" userId="df8f2140a6bcd2b8" providerId="LiveId" clId="{7D93A4C4-D2F6-4C93-BE96-B4D279BF14F5}" dt="2021-03-14T19:20:42.956" v="564" actId="208"/>
          <ac:cxnSpMkLst>
            <pc:docMk/>
            <pc:sldMk cId="8329325" sldId="258"/>
            <ac:cxnSpMk id="23" creationId="{F2F9F1D4-F8C8-46D5-8CF6-AFD7A2721BA1}"/>
          </ac:cxnSpMkLst>
        </pc:cxnChg>
        <pc:cxnChg chg="mod">
          <ac:chgData name="Paul Butler" userId="df8f2140a6bcd2b8" providerId="LiveId" clId="{7D93A4C4-D2F6-4C93-BE96-B4D279BF14F5}" dt="2021-03-14T19:20:42.956" v="564" actId="208"/>
          <ac:cxnSpMkLst>
            <pc:docMk/>
            <pc:sldMk cId="8329325" sldId="258"/>
            <ac:cxnSpMk id="24" creationId="{0D495BA4-0676-468D-B81E-D0BE5572138F}"/>
          </ac:cxnSpMkLst>
        </pc:cxnChg>
        <pc:cxnChg chg="mod">
          <ac:chgData name="Paul Butler" userId="df8f2140a6bcd2b8" providerId="LiveId" clId="{7D93A4C4-D2F6-4C93-BE96-B4D279BF14F5}" dt="2021-03-14T19:20:42.956" v="564" actId="208"/>
          <ac:cxnSpMkLst>
            <pc:docMk/>
            <pc:sldMk cId="8329325" sldId="258"/>
            <ac:cxnSpMk id="25" creationId="{078B32EA-E23A-4D2D-800E-284A762B1DF2}"/>
          </ac:cxnSpMkLst>
        </pc:cxnChg>
        <pc:cxnChg chg="mod">
          <ac:chgData name="Paul Butler" userId="df8f2140a6bcd2b8" providerId="LiveId" clId="{7D93A4C4-D2F6-4C93-BE96-B4D279BF14F5}" dt="2021-03-14T19:20:42.956" v="564" actId="208"/>
          <ac:cxnSpMkLst>
            <pc:docMk/>
            <pc:sldMk cId="8329325" sldId="258"/>
            <ac:cxnSpMk id="26" creationId="{7825C160-262A-4411-AF72-AD8BA6763F06}"/>
          </ac:cxnSpMkLst>
        </pc:cxnChg>
        <pc:cxnChg chg="mod">
          <ac:chgData name="Paul Butler" userId="df8f2140a6bcd2b8" providerId="LiveId" clId="{7D93A4C4-D2F6-4C93-BE96-B4D279BF14F5}" dt="2021-03-14T19:20:42.956" v="564" actId="208"/>
          <ac:cxnSpMkLst>
            <pc:docMk/>
            <pc:sldMk cId="8329325" sldId="258"/>
            <ac:cxnSpMk id="27" creationId="{33666AF7-0B49-485B-9D4E-EFB593FD5239}"/>
          </ac:cxnSpMkLst>
        </pc:cxnChg>
        <pc:cxnChg chg="mod">
          <ac:chgData name="Paul Butler" userId="df8f2140a6bcd2b8" providerId="LiveId" clId="{7D93A4C4-D2F6-4C93-BE96-B4D279BF14F5}" dt="2021-03-14T19:20:42.956" v="564" actId="208"/>
          <ac:cxnSpMkLst>
            <pc:docMk/>
            <pc:sldMk cId="8329325" sldId="258"/>
            <ac:cxnSpMk id="35" creationId="{2D2632A6-2EFA-4C4F-8FB2-2B298A53FBE8}"/>
          </ac:cxnSpMkLst>
        </pc:cxnChg>
        <pc:cxnChg chg="mod">
          <ac:chgData name="Paul Butler" userId="df8f2140a6bcd2b8" providerId="LiveId" clId="{7D93A4C4-D2F6-4C93-BE96-B4D279BF14F5}" dt="2021-03-14T19:20:42.956" v="564" actId="208"/>
          <ac:cxnSpMkLst>
            <pc:docMk/>
            <pc:sldMk cId="8329325" sldId="258"/>
            <ac:cxnSpMk id="36" creationId="{9BAF0F32-1B5C-4387-BC99-8FF859334ED6}"/>
          </ac:cxnSpMkLst>
        </pc:cxnChg>
        <pc:cxnChg chg="mod">
          <ac:chgData name="Paul Butler" userId="df8f2140a6bcd2b8" providerId="LiveId" clId="{7D93A4C4-D2F6-4C93-BE96-B4D279BF14F5}" dt="2021-03-14T19:20:42.956" v="564" actId="208"/>
          <ac:cxnSpMkLst>
            <pc:docMk/>
            <pc:sldMk cId="8329325" sldId="258"/>
            <ac:cxnSpMk id="37" creationId="{8351CD7E-7B6B-48A7-A183-686B0A384983}"/>
          </ac:cxnSpMkLst>
        </pc:cxnChg>
        <pc:cxnChg chg="mod">
          <ac:chgData name="Paul Butler" userId="df8f2140a6bcd2b8" providerId="LiveId" clId="{7D93A4C4-D2F6-4C93-BE96-B4D279BF14F5}" dt="2021-03-14T19:20:42.956" v="564" actId="208"/>
          <ac:cxnSpMkLst>
            <pc:docMk/>
            <pc:sldMk cId="8329325" sldId="258"/>
            <ac:cxnSpMk id="38" creationId="{A5F758B5-56E7-482A-8372-7E681A37DA08}"/>
          </ac:cxnSpMkLst>
        </pc:cxnChg>
        <pc:cxnChg chg="mod">
          <ac:chgData name="Paul Butler" userId="df8f2140a6bcd2b8" providerId="LiveId" clId="{7D93A4C4-D2F6-4C93-BE96-B4D279BF14F5}" dt="2021-03-14T19:20:42.956" v="564" actId="208"/>
          <ac:cxnSpMkLst>
            <pc:docMk/>
            <pc:sldMk cId="8329325" sldId="258"/>
            <ac:cxnSpMk id="39" creationId="{17CEF6AF-799F-46E4-BED3-891C9F049796}"/>
          </ac:cxnSpMkLst>
        </pc:cxnChg>
        <pc:cxnChg chg="mod">
          <ac:chgData name="Paul Butler" userId="df8f2140a6bcd2b8" providerId="LiveId" clId="{7D93A4C4-D2F6-4C93-BE96-B4D279BF14F5}" dt="2021-03-14T19:20:42.956" v="564" actId="208"/>
          <ac:cxnSpMkLst>
            <pc:docMk/>
            <pc:sldMk cId="8329325" sldId="258"/>
            <ac:cxnSpMk id="47" creationId="{309E41AE-B33F-4EE1-810B-A513C4D17AC6}"/>
          </ac:cxnSpMkLst>
        </pc:cxnChg>
        <pc:cxnChg chg="mod">
          <ac:chgData name="Paul Butler" userId="df8f2140a6bcd2b8" providerId="LiveId" clId="{7D93A4C4-D2F6-4C93-BE96-B4D279BF14F5}" dt="2021-03-14T19:20:42.956" v="564" actId="208"/>
          <ac:cxnSpMkLst>
            <pc:docMk/>
            <pc:sldMk cId="8329325" sldId="258"/>
            <ac:cxnSpMk id="48" creationId="{BD542025-76B0-4410-88B0-E12A7B5FC089}"/>
          </ac:cxnSpMkLst>
        </pc:cxnChg>
        <pc:cxnChg chg="mod">
          <ac:chgData name="Paul Butler" userId="df8f2140a6bcd2b8" providerId="LiveId" clId="{7D93A4C4-D2F6-4C93-BE96-B4D279BF14F5}" dt="2021-03-14T19:20:42.956" v="564" actId="208"/>
          <ac:cxnSpMkLst>
            <pc:docMk/>
            <pc:sldMk cId="8329325" sldId="258"/>
            <ac:cxnSpMk id="49" creationId="{05FEDA3A-A4ED-4DB0-B894-B8CA6B5B0954}"/>
          </ac:cxnSpMkLst>
        </pc:cxnChg>
        <pc:cxnChg chg="mod">
          <ac:chgData name="Paul Butler" userId="df8f2140a6bcd2b8" providerId="LiveId" clId="{7D93A4C4-D2F6-4C93-BE96-B4D279BF14F5}" dt="2021-03-14T19:20:42.956" v="564" actId="208"/>
          <ac:cxnSpMkLst>
            <pc:docMk/>
            <pc:sldMk cId="8329325" sldId="258"/>
            <ac:cxnSpMk id="50" creationId="{3B16AFA6-1962-4588-B023-6E6498BE4D8F}"/>
          </ac:cxnSpMkLst>
        </pc:cxnChg>
        <pc:cxnChg chg="mod">
          <ac:chgData name="Paul Butler" userId="df8f2140a6bcd2b8" providerId="LiveId" clId="{7D93A4C4-D2F6-4C93-BE96-B4D279BF14F5}" dt="2021-03-14T19:20:42.956" v="564" actId="208"/>
          <ac:cxnSpMkLst>
            <pc:docMk/>
            <pc:sldMk cId="8329325" sldId="258"/>
            <ac:cxnSpMk id="51" creationId="{E3F75B7A-0BAC-4578-97A6-70F3D2F88C67}"/>
          </ac:cxnSpMkLst>
        </pc:cxnChg>
      </pc:sldChg>
      <pc:sldChg chg="addSp delSp modSp add mod">
        <pc:chgData name="Paul Butler" userId="df8f2140a6bcd2b8" providerId="LiveId" clId="{7D93A4C4-D2F6-4C93-BE96-B4D279BF14F5}" dt="2021-03-24T02:26:04.400" v="576" actId="478"/>
        <pc:sldMkLst>
          <pc:docMk/>
          <pc:sldMk cId="2932861581" sldId="259"/>
        </pc:sldMkLst>
        <pc:spChg chg="del">
          <ac:chgData name="Paul Butler" userId="df8f2140a6bcd2b8" providerId="LiveId" clId="{7D93A4C4-D2F6-4C93-BE96-B4D279BF14F5}" dt="2021-03-14T21:35:53.404" v="567" actId="478"/>
          <ac:spMkLst>
            <pc:docMk/>
            <pc:sldMk cId="2932861581" sldId="259"/>
            <ac:spMk id="2" creationId="{E676FE85-597F-4FE6-B5AF-4E960E38ECA7}"/>
          </ac:spMkLst>
        </pc:spChg>
        <pc:spChg chg="mod">
          <ac:chgData name="Paul Butler" userId="df8f2140a6bcd2b8" providerId="LiveId" clId="{7D93A4C4-D2F6-4C93-BE96-B4D279BF14F5}" dt="2021-03-14T17:16:34.130" v="224" actId="1076"/>
          <ac:spMkLst>
            <pc:docMk/>
            <pc:sldMk cId="2932861581" sldId="259"/>
            <ac:spMk id="52" creationId="{16D1CF23-CA72-4EEF-90CB-8097C4FC9E2B}"/>
          </ac:spMkLst>
        </pc:spChg>
        <pc:spChg chg="mod">
          <ac:chgData name="Paul Butler" userId="df8f2140a6bcd2b8" providerId="LiveId" clId="{7D93A4C4-D2F6-4C93-BE96-B4D279BF14F5}" dt="2021-03-14T17:13:30.573" v="191" actId="20577"/>
          <ac:spMkLst>
            <pc:docMk/>
            <pc:sldMk cId="2932861581" sldId="259"/>
            <ac:spMk id="53" creationId="{0B968275-4267-4C17-AF92-D42576619EC7}"/>
          </ac:spMkLst>
        </pc:spChg>
        <pc:spChg chg="mod">
          <ac:chgData name="Paul Butler" userId="df8f2140a6bcd2b8" providerId="LiveId" clId="{7D93A4C4-D2F6-4C93-BE96-B4D279BF14F5}" dt="2021-03-14T17:13:25.260" v="190" actId="20577"/>
          <ac:spMkLst>
            <pc:docMk/>
            <pc:sldMk cId="2932861581" sldId="259"/>
            <ac:spMk id="54" creationId="{DC660C7C-5D99-49A6-AB79-C14B0B5A2841}"/>
          </ac:spMkLst>
        </pc:spChg>
        <pc:spChg chg="del">
          <ac:chgData name="Paul Butler" userId="df8f2140a6bcd2b8" providerId="LiveId" clId="{7D93A4C4-D2F6-4C93-BE96-B4D279BF14F5}" dt="2021-03-24T02:26:04.400" v="576" actId="478"/>
          <ac:spMkLst>
            <pc:docMk/>
            <pc:sldMk cId="2932861581" sldId="259"/>
            <ac:spMk id="55" creationId="{E9413616-64C1-48CF-B913-6B752913A483}"/>
          </ac:spMkLst>
        </pc:spChg>
        <pc:spChg chg="mod">
          <ac:chgData name="Paul Butler" userId="df8f2140a6bcd2b8" providerId="LiveId" clId="{7D93A4C4-D2F6-4C93-BE96-B4D279BF14F5}" dt="2021-03-14T17:13:49.631" v="199" actId="20577"/>
          <ac:spMkLst>
            <pc:docMk/>
            <pc:sldMk cId="2932861581" sldId="259"/>
            <ac:spMk id="56" creationId="{10756BF3-98F8-402F-8765-0812335A6E75}"/>
          </ac:spMkLst>
        </pc:spChg>
        <pc:spChg chg="mod">
          <ac:chgData name="Paul Butler" userId="df8f2140a6bcd2b8" providerId="LiveId" clId="{7D93A4C4-D2F6-4C93-BE96-B4D279BF14F5}" dt="2021-03-14T17:16:16.457" v="218" actId="1076"/>
          <ac:spMkLst>
            <pc:docMk/>
            <pc:sldMk cId="2932861581" sldId="259"/>
            <ac:spMk id="57" creationId="{D356D0DE-049B-4AAE-942B-CE5CDED1105C}"/>
          </ac:spMkLst>
        </pc:spChg>
        <pc:spChg chg="del mod">
          <ac:chgData name="Paul Butler" userId="df8f2140a6bcd2b8" providerId="LiveId" clId="{7D93A4C4-D2F6-4C93-BE96-B4D279BF14F5}" dt="2021-03-14T17:15:42.052" v="216" actId="478"/>
          <ac:spMkLst>
            <pc:docMk/>
            <pc:sldMk cId="2932861581" sldId="259"/>
            <ac:spMk id="58" creationId="{1A836335-3F0F-43DD-B1DC-92AF59F6BB5D}"/>
          </ac:spMkLst>
        </pc:spChg>
        <pc:spChg chg="mod">
          <ac:chgData name="Paul Butler" userId="df8f2140a6bcd2b8" providerId="LiveId" clId="{7D93A4C4-D2F6-4C93-BE96-B4D279BF14F5}" dt="2021-03-14T17:17:06.560" v="229" actId="1076"/>
          <ac:spMkLst>
            <pc:docMk/>
            <pc:sldMk cId="2932861581" sldId="259"/>
            <ac:spMk id="59" creationId="{D277426F-C312-49DD-AFF4-71548A478723}"/>
          </ac:spMkLst>
        </pc:spChg>
        <pc:spChg chg="del">
          <ac:chgData name="Paul Butler" userId="df8f2140a6bcd2b8" providerId="LiveId" clId="{7D93A4C4-D2F6-4C93-BE96-B4D279BF14F5}" dt="2021-03-14T17:16:37.795" v="226" actId="478"/>
          <ac:spMkLst>
            <pc:docMk/>
            <pc:sldMk cId="2932861581" sldId="259"/>
            <ac:spMk id="60" creationId="{9D26B36B-B524-49ED-8696-8CC4BA26C601}"/>
          </ac:spMkLst>
        </pc:spChg>
        <pc:spChg chg="mod">
          <ac:chgData name="Paul Butler" userId="df8f2140a6bcd2b8" providerId="LiveId" clId="{7D93A4C4-D2F6-4C93-BE96-B4D279BF14F5}" dt="2021-03-14T19:20:13.498" v="563" actId="208"/>
          <ac:spMkLst>
            <pc:docMk/>
            <pc:sldMk cId="2932861581" sldId="259"/>
            <ac:spMk id="63" creationId="{603D5658-B41D-44FC-B04E-B39B7728214E}"/>
          </ac:spMkLst>
        </pc:spChg>
        <pc:spChg chg="mod">
          <ac:chgData name="Paul Butler" userId="df8f2140a6bcd2b8" providerId="LiveId" clId="{7D93A4C4-D2F6-4C93-BE96-B4D279BF14F5}" dt="2021-03-14T19:20:13.498" v="563" actId="208"/>
          <ac:spMkLst>
            <pc:docMk/>
            <pc:sldMk cId="2932861581" sldId="259"/>
            <ac:spMk id="64" creationId="{EEB62058-6905-46DA-8AA5-87CA78A1BFBC}"/>
          </ac:spMkLst>
        </pc:spChg>
        <pc:spChg chg="mod">
          <ac:chgData name="Paul Butler" userId="df8f2140a6bcd2b8" providerId="LiveId" clId="{7D93A4C4-D2F6-4C93-BE96-B4D279BF14F5}" dt="2021-03-14T19:20:13.498" v="563" actId="208"/>
          <ac:spMkLst>
            <pc:docMk/>
            <pc:sldMk cId="2932861581" sldId="259"/>
            <ac:spMk id="65" creationId="{AAC3F91C-455F-4DC8-ABF7-8CAF303B10CB}"/>
          </ac:spMkLst>
        </pc:spChg>
        <pc:spChg chg="mod">
          <ac:chgData name="Paul Butler" userId="df8f2140a6bcd2b8" providerId="LiveId" clId="{7D93A4C4-D2F6-4C93-BE96-B4D279BF14F5}" dt="2021-03-14T19:20:13.498" v="563" actId="208"/>
          <ac:spMkLst>
            <pc:docMk/>
            <pc:sldMk cId="2932861581" sldId="259"/>
            <ac:spMk id="66" creationId="{44D366FD-C5AF-48F7-83E2-770AC6BB7AB7}"/>
          </ac:spMkLst>
        </pc:spChg>
        <pc:spChg chg="mod">
          <ac:chgData name="Paul Butler" userId="df8f2140a6bcd2b8" providerId="LiveId" clId="{7D93A4C4-D2F6-4C93-BE96-B4D279BF14F5}" dt="2021-03-14T19:20:13.498" v="563" actId="208"/>
          <ac:spMkLst>
            <pc:docMk/>
            <pc:sldMk cId="2932861581" sldId="259"/>
            <ac:spMk id="67" creationId="{A502691C-FB8A-425C-B00F-B0491406DC06}"/>
          </ac:spMkLst>
        </pc:spChg>
        <pc:spChg chg="mod">
          <ac:chgData name="Paul Butler" userId="df8f2140a6bcd2b8" providerId="LiveId" clId="{7D93A4C4-D2F6-4C93-BE96-B4D279BF14F5}" dt="2021-03-14T19:20:13.498" v="563" actId="208"/>
          <ac:spMkLst>
            <pc:docMk/>
            <pc:sldMk cId="2932861581" sldId="259"/>
            <ac:spMk id="75" creationId="{66AEA162-AD03-4D54-B761-9198DA406187}"/>
          </ac:spMkLst>
        </pc:spChg>
        <pc:spChg chg="del mod">
          <ac:chgData name="Paul Butler" userId="df8f2140a6bcd2b8" providerId="LiveId" clId="{7D93A4C4-D2F6-4C93-BE96-B4D279BF14F5}" dt="2021-03-14T17:14:41.134" v="203" actId="478"/>
          <ac:spMkLst>
            <pc:docMk/>
            <pc:sldMk cId="2932861581" sldId="259"/>
            <ac:spMk id="76" creationId="{D5A1A745-60B7-432F-87AF-DB057933EE93}"/>
          </ac:spMkLst>
        </pc:spChg>
        <pc:spChg chg="mod">
          <ac:chgData name="Paul Butler" userId="df8f2140a6bcd2b8" providerId="LiveId" clId="{7D93A4C4-D2F6-4C93-BE96-B4D279BF14F5}" dt="2021-03-14T19:20:13.498" v="563" actId="208"/>
          <ac:spMkLst>
            <pc:docMk/>
            <pc:sldMk cId="2932861581" sldId="259"/>
            <ac:spMk id="77" creationId="{B541D560-4BD8-4ACF-AB49-5A99BA673CAF}"/>
          </ac:spMkLst>
        </pc:spChg>
        <pc:spChg chg="mod">
          <ac:chgData name="Paul Butler" userId="df8f2140a6bcd2b8" providerId="LiveId" clId="{7D93A4C4-D2F6-4C93-BE96-B4D279BF14F5}" dt="2021-03-14T19:20:13.498" v="563" actId="208"/>
          <ac:spMkLst>
            <pc:docMk/>
            <pc:sldMk cId="2932861581" sldId="259"/>
            <ac:spMk id="78" creationId="{30BA31A5-D5CD-4AA5-A2A5-5781FCE356CD}"/>
          </ac:spMkLst>
        </pc:spChg>
        <pc:spChg chg="mod">
          <ac:chgData name="Paul Butler" userId="df8f2140a6bcd2b8" providerId="LiveId" clId="{7D93A4C4-D2F6-4C93-BE96-B4D279BF14F5}" dt="2021-03-14T19:20:13.498" v="563" actId="208"/>
          <ac:spMkLst>
            <pc:docMk/>
            <pc:sldMk cId="2932861581" sldId="259"/>
            <ac:spMk id="81" creationId="{AF01695F-097F-4C0E-A621-B5B02E86064C}"/>
          </ac:spMkLst>
        </pc:spChg>
        <pc:spChg chg="mod">
          <ac:chgData name="Paul Butler" userId="df8f2140a6bcd2b8" providerId="LiveId" clId="{7D93A4C4-D2F6-4C93-BE96-B4D279BF14F5}" dt="2021-03-14T19:20:13.498" v="563" actId="208"/>
          <ac:spMkLst>
            <pc:docMk/>
            <pc:sldMk cId="2932861581" sldId="259"/>
            <ac:spMk id="88" creationId="{84795F17-E158-4745-8668-257B45DD91D7}"/>
          </ac:spMkLst>
        </pc:spChg>
        <pc:spChg chg="mod">
          <ac:chgData name="Paul Butler" userId="df8f2140a6bcd2b8" providerId="LiveId" clId="{7D93A4C4-D2F6-4C93-BE96-B4D279BF14F5}" dt="2021-03-14T19:20:13.498" v="563" actId="208"/>
          <ac:spMkLst>
            <pc:docMk/>
            <pc:sldMk cId="2932861581" sldId="259"/>
            <ac:spMk id="90" creationId="{0D1E4EF3-5CEC-440E-BF11-B7390F50328A}"/>
          </ac:spMkLst>
        </pc:spChg>
        <pc:spChg chg="mod">
          <ac:chgData name="Paul Butler" userId="df8f2140a6bcd2b8" providerId="LiveId" clId="{7D93A4C4-D2F6-4C93-BE96-B4D279BF14F5}" dt="2021-03-14T19:20:13.498" v="563" actId="208"/>
          <ac:spMkLst>
            <pc:docMk/>
            <pc:sldMk cId="2932861581" sldId="259"/>
            <ac:spMk id="91" creationId="{7FEAD947-A4DD-40F2-A566-D93A5100CE49}"/>
          </ac:spMkLst>
        </pc:spChg>
        <pc:spChg chg="mod">
          <ac:chgData name="Paul Butler" userId="df8f2140a6bcd2b8" providerId="LiveId" clId="{7D93A4C4-D2F6-4C93-BE96-B4D279BF14F5}" dt="2021-03-14T19:20:13.498" v="563" actId="208"/>
          <ac:spMkLst>
            <pc:docMk/>
            <pc:sldMk cId="2932861581" sldId="259"/>
            <ac:spMk id="92" creationId="{626FD8F8-C576-4B40-BCF9-7C2F17A2A922}"/>
          </ac:spMkLst>
        </pc:spChg>
        <pc:spChg chg="mod">
          <ac:chgData name="Paul Butler" userId="df8f2140a6bcd2b8" providerId="LiveId" clId="{7D93A4C4-D2F6-4C93-BE96-B4D279BF14F5}" dt="2021-03-14T19:20:13.498" v="563" actId="208"/>
          <ac:spMkLst>
            <pc:docMk/>
            <pc:sldMk cId="2932861581" sldId="259"/>
            <ac:spMk id="95" creationId="{52180C72-3883-4951-B38A-BE37D7F540CE}"/>
          </ac:spMkLst>
        </pc:spChg>
        <pc:spChg chg="mod">
          <ac:chgData name="Paul Butler" userId="df8f2140a6bcd2b8" providerId="LiveId" clId="{7D93A4C4-D2F6-4C93-BE96-B4D279BF14F5}" dt="2021-03-14T19:20:13.498" v="563" actId="208"/>
          <ac:spMkLst>
            <pc:docMk/>
            <pc:sldMk cId="2932861581" sldId="259"/>
            <ac:spMk id="103" creationId="{9EF73E08-CA2E-4F77-AE57-8F11633283DB}"/>
          </ac:spMkLst>
        </pc:spChg>
        <pc:spChg chg="mod">
          <ac:chgData name="Paul Butler" userId="df8f2140a6bcd2b8" providerId="LiveId" clId="{7D93A4C4-D2F6-4C93-BE96-B4D279BF14F5}" dt="2021-03-14T19:20:13.498" v="563" actId="208"/>
          <ac:spMkLst>
            <pc:docMk/>
            <pc:sldMk cId="2932861581" sldId="259"/>
            <ac:spMk id="104" creationId="{A331FDB1-24D1-4DDF-B913-F953852219E4}"/>
          </ac:spMkLst>
        </pc:spChg>
        <pc:spChg chg="mod">
          <ac:chgData name="Paul Butler" userId="df8f2140a6bcd2b8" providerId="LiveId" clId="{7D93A4C4-D2F6-4C93-BE96-B4D279BF14F5}" dt="2021-03-14T19:20:13.498" v="563" actId="208"/>
          <ac:spMkLst>
            <pc:docMk/>
            <pc:sldMk cId="2932861581" sldId="259"/>
            <ac:spMk id="107" creationId="{64241800-021E-45F9-BD35-689C32CFDB3C}"/>
          </ac:spMkLst>
        </pc:spChg>
        <pc:grpChg chg="del">
          <ac:chgData name="Paul Butler" userId="df8f2140a6bcd2b8" providerId="LiveId" clId="{7D93A4C4-D2F6-4C93-BE96-B4D279BF14F5}" dt="2021-03-14T17:14:25.588" v="200" actId="478"/>
          <ac:grpSpMkLst>
            <pc:docMk/>
            <pc:sldMk cId="2932861581" sldId="259"/>
            <ac:grpSpMk id="4" creationId="{55B43C11-3374-4DDD-A869-F209A6C66FDA}"/>
          </ac:grpSpMkLst>
        </pc:grpChg>
        <pc:grpChg chg="del">
          <ac:chgData name="Paul Butler" userId="df8f2140a6bcd2b8" providerId="LiveId" clId="{7D93A4C4-D2F6-4C93-BE96-B4D279BF14F5}" dt="2021-03-14T17:13:11.744" v="187" actId="478"/>
          <ac:grpSpMkLst>
            <pc:docMk/>
            <pc:sldMk cId="2932861581" sldId="259"/>
            <ac:grpSpMk id="16" creationId="{F62A8AFD-9AAD-413F-B137-C8119761FBE4}"/>
          </ac:grpSpMkLst>
        </pc:grpChg>
        <pc:grpChg chg="del">
          <ac:chgData name="Paul Butler" userId="df8f2140a6bcd2b8" providerId="LiveId" clId="{7D93A4C4-D2F6-4C93-BE96-B4D279BF14F5}" dt="2021-03-14T17:15:20.024" v="212" actId="478"/>
          <ac:grpSpMkLst>
            <pc:docMk/>
            <pc:sldMk cId="2932861581" sldId="259"/>
            <ac:grpSpMk id="28" creationId="{B1E95D25-B7D1-4DB5-BBA8-6E367EE4B0EC}"/>
          </ac:grpSpMkLst>
        </pc:grpChg>
        <pc:grpChg chg="del">
          <ac:chgData name="Paul Butler" userId="df8f2140a6bcd2b8" providerId="LiveId" clId="{7D93A4C4-D2F6-4C93-BE96-B4D279BF14F5}" dt="2021-03-14T17:16:36.174" v="225" actId="478"/>
          <ac:grpSpMkLst>
            <pc:docMk/>
            <pc:sldMk cId="2932861581" sldId="259"/>
            <ac:grpSpMk id="40" creationId="{ABB8D2CE-67A3-48E0-9722-842BC3F18ED6}"/>
          </ac:grpSpMkLst>
        </pc:grpChg>
        <pc:grpChg chg="add mod">
          <ac:chgData name="Paul Butler" userId="df8f2140a6bcd2b8" providerId="LiveId" clId="{7D93A4C4-D2F6-4C93-BE96-B4D279BF14F5}" dt="2021-03-14T17:13:41.345" v="197" actId="1076"/>
          <ac:grpSpMkLst>
            <pc:docMk/>
            <pc:sldMk cId="2932861581" sldId="259"/>
            <ac:grpSpMk id="61" creationId="{7BD92930-5DE5-43B9-8883-4EEF692596E4}"/>
          </ac:grpSpMkLst>
        </pc:grpChg>
        <pc:grpChg chg="mod">
          <ac:chgData name="Paul Butler" userId="df8f2140a6bcd2b8" providerId="LiveId" clId="{7D93A4C4-D2F6-4C93-BE96-B4D279BF14F5}" dt="2021-03-14T17:13:12.160" v="188"/>
          <ac:grpSpMkLst>
            <pc:docMk/>
            <pc:sldMk cId="2932861581" sldId="259"/>
            <ac:grpSpMk id="62" creationId="{D73AE151-6823-4CA7-90DB-387816108EF6}"/>
          </ac:grpSpMkLst>
        </pc:grpChg>
        <pc:grpChg chg="add mod">
          <ac:chgData name="Paul Butler" userId="df8f2140a6bcd2b8" providerId="LiveId" clId="{7D93A4C4-D2F6-4C93-BE96-B4D279BF14F5}" dt="2021-03-14T17:14:36.641" v="202" actId="1076"/>
          <ac:grpSpMkLst>
            <pc:docMk/>
            <pc:sldMk cId="2932861581" sldId="259"/>
            <ac:grpSpMk id="73" creationId="{E1E06F0B-DBCC-4638-9E1B-A8D1E3823C62}"/>
          </ac:grpSpMkLst>
        </pc:grpChg>
        <pc:grpChg chg="mod">
          <ac:chgData name="Paul Butler" userId="df8f2140a6bcd2b8" providerId="LiveId" clId="{7D93A4C4-D2F6-4C93-BE96-B4D279BF14F5}" dt="2021-03-14T17:14:25.932" v="201"/>
          <ac:grpSpMkLst>
            <pc:docMk/>
            <pc:sldMk cId="2932861581" sldId="259"/>
            <ac:grpSpMk id="74" creationId="{D94B4863-3026-4182-B1E4-444B95DC8D0A}"/>
          </ac:grpSpMkLst>
        </pc:grpChg>
        <pc:grpChg chg="mod">
          <ac:chgData name="Paul Butler" userId="df8f2140a6bcd2b8" providerId="LiveId" clId="{7D93A4C4-D2F6-4C93-BE96-B4D279BF14F5}" dt="2021-03-14T17:14:25.932" v="201"/>
          <ac:grpSpMkLst>
            <pc:docMk/>
            <pc:sldMk cId="2932861581" sldId="259"/>
            <ac:grpSpMk id="79" creationId="{77F25BAA-5D2D-480B-B81F-2906FB95007B}"/>
          </ac:grpSpMkLst>
        </pc:grpChg>
        <pc:grpChg chg="add mod">
          <ac:chgData name="Paul Butler" userId="df8f2140a6bcd2b8" providerId="LiveId" clId="{7D93A4C4-D2F6-4C93-BE96-B4D279BF14F5}" dt="2021-03-14T17:15:53.840" v="217" actId="1076"/>
          <ac:grpSpMkLst>
            <pc:docMk/>
            <pc:sldMk cId="2932861581" sldId="259"/>
            <ac:grpSpMk id="87" creationId="{3354B4E1-9809-4494-947B-7630B5FE0D2F}"/>
          </ac:grpSpMkLst>
        </pc:grpChg>
        <pc:grpChg chg="mod">
          <ac:chgData name="Paul Butler" userId="df8f2140a6bcd2b8" providerId="LiveId" clId="{7D93A4C4-D2F6-4C93-BE96-B4D279BF14F5}" dt="2021-03-14T17:15:27.372" v="213"/>
          <ac:grpSpMkLst>
            <pc:docMk/>
            <pc:sldMk cId="2932861581" sldId="259"/>
            <ac:grpSpMk id="89" creationId="{8A7999E3-F541-4D54-95B6-4A768CD75CB5}"/>
          </ac:grpSpMkLst>
        </pc:grpChg>
        <pc:grpChg chg="mod">
          <ac:chgData name="Paul Butler" userId="df8f2140a6bcd2b8" providerId="LiveId" clId="{7D93A4C4-D2F6-4C93-BE96-B4D279BF14F5}" dt="2021-03-14T17:15:27.372" v="213"/>
          <ac:grpSpMkLst>
            <pc:docMk/>
            <pc:sldMk cId="2932861581" sldId="259"/>
            <ac:grpSpMk id="93" creationId="{3D82AAE2-2832-4409-B490-D99386ED3378}"/>
          </ac:grpSpMkLst>
        </pc:grpChg>
        <pc:grpChg chg="add mod">
          <ac:chgData name="Paul Butler" userId="df8f2140a6bcd2b8" providerId="LiveId" clId="{7D93A4C4-D2F6-4C93-BE96-B4D279BF14F5}" dt="2021-03-14T17:16:52.457" v="228" actId="1076"/>
          <ac:grpSpMkLst>
            <pc:docMk/>
            <pc:sldMk cId="2932861581" sldId="259"/>
            <ac:grpSpMk id="101" creationId="{367E4C65-3D7C-4AB7-AF6D-38CC2E6ADF67}"/>
          </ac:grpSpMkLst>
        </pc:grpChg>
        <pc:grpChg chg="mod">
          <ac:chgData name="Paul Butler" userId="df8f2140a6bcd2b8" providerId="LiveId" clId="{7D93A4C4-D2F6-4C93-BE96-B4D279BF14F5}" dt="2021-03-14T17:16:46.068" v="227"/>
          <ac:grpSpMkLst>
            <pc:docMk/>
            <pc:sldMk cId="2932861581" sldId="259"/>
            <ac:grpSpMk id="102" creationId="{55E659EE-6E2E-45DD-864E-2C488EDBFBD7}"/>
          </ac:grpSpMkLst>
        </pc:grpChg>
        <pc:grpChg chg="mod">
          <ac:chgData name="Paul Butler" userId="df8f2140a6bcd2b8" providerId="LiveId" clId="{7D93A4C4-D2F6-4C93-BE96-B4D279BF14F5}" dt="2021-03-14T17:16:46.068" v="227"/>
          <ac:grpSpMkLst>
            <pc:docMk/>
            <pc:sldMk cId="2932861581" sldId="259"/>
            <ac:grpSpMk id="105" creationId="{43BC0E72-0D19-49B9-87E4-AC209FB3836C}"/>
          </ac:grpSpMkLst>
        </pc:grpChg>
        <pc:cxnChg chg="mod">
          <ac:chgData name="Paul Butler" userId="df8f2140a6bcd2b8" providerId="LiveId" clId="{7D93A4C4-D2F6-4C93-BE96-B4D279BF14F5}" dt="2021-03-14T19:20:13.498" v="563" actId="208"/>
          <ac:cxnSpMkLst>
            <pc:docMk/>
            <pc:sldMk cId="2932861581" sldId="259"/>
            <ac:cxnSpMk id="68" creationId="{06418430-0077-46A8-B817-89F47CF132CF}"/>
          </ac:cxnSpMkLst>
        </pc:cxnChg>
        <pc:cxnChg chg="mod">
          <ac:chgData name="Paul Butler" userId="df8f2140a6bcd2b8" providerId="LiveId" clId="{7D93A4C4-D2F6-4C93-BE96-B4D279BF14F5}" dt="2021-03-14T19:20:13.498" v="563" actId="208"/>
          <ac:cxnSpMkLst>
            <pc:docMk/>
            <pc:sldMk cId="2932861581" sldId="259"/>
            <ac:cxnSpMk id="69" creationId="{36E01E5A-AD34-4712-9898-1625AF713C32}"/>
          </ac:cxnSpMkLst>
        </pc:cxnChg>
        <pc:cxnChg chg="mod">
          <ac:chgData name="Paul Butler" userId="df8f2140a6bcd2b8" providerId="LiveId" clId="{7D93A4C4-D2F6-4C93-BE96-B4D279BF14F5}" dt="2021-03-14T19:20:13.498" v="563" actId="208"/>
          <ac:cxnSpMkLst>
            <pc:docMk/>
            <pc:sldMk cId="2932861581" sldId="259"/>
            <ac:cxnSpMk id="70" creationId="{6925D5B3-BD02-4691-A7F4-53659477EE9C}"/>
          </ac:cxnSpMkLst>
        </pc:cxnChg>
        <pc:cxnChg chg="mod">
          <ac:chgData name="Paul Butler" userId="df8f2140a6bcd2b8" providerId="LiveId" clId="{7D93A4C4-D2F6-4C93-BE96-B4D279BF14F5}" dt="2021-03-14T19:20:13.498" v="563" actId="208"/>
          <ac:cxnSpMkLst>
            <pc:docMk/>
            <pc:sldMk cId="2932861581" sldId="259"/>
            <ac:cxnSpMk id="71" creationId="{9D984C4E-5977-4135-AC40-411254AC6322}"/>
          </ac:cxnSpMkLst>
        </pc:cxnChg>
        <pc:cxnChg chg="mod">
          <ac:chgData name="Paul Butler" userId="df8f2140a6bcd2b8" providerId="LiveId" clId="{7D93A4C4-D2F6-4C93-BE96-B4D279BF14F5}" dt="2021-03-14T19:20:13.498" v="563" actId="208"/>
          <ac:cxnSpMkLst>
            <pc:docMk/>
            <pc:sldMk cId="2932861581" sldId="259"/>
            <ac:cxnSpMk id="72" creationId="{815A5189-D4F1-474B-AF9C-AF583796A0AF}"/>
          </ac:cxnSpMkLst>
        </pc:cxnChg>
        <pc:cxnChg chg="mod">
          <ac:chgData name="Paul Butler" userId="df8f2140a6bcd2b8" providerId="LiveId" clId="{7D93A4C4-D2F6-4C93-BE96-B4D279BF14F5}" dt="2021-03-14T19:20:13.498" v="563" actId="208"/>
          <ac:cxnSpMkLst>
            <pc:docMk/>
            <pc:sldMk cId="2932861581" sldId="259"/>
            <ac:cxnSpMk id="80" creationId="{1AF22B89-0E59-4A80-9EB7-0E5A1085DAC8}"/>
          </ac:cxnSpMkLst>
        </pc:cxnChg>
        <pc:cxnChg chg="mod">
          <ac:chgData name="Paul Butler" userId="df8f2140a6bcd2b8" providerId="LiveId" clId="{7D93A4C4-D2F6-4C93-BE96-B4D279BF14F5}" dt="2021-03-14T19:20:13.498" v="563" actId="208"/>
          <ac:cxnSpMkLst>
            <pc:docMk/>
            <pc:sldMk cId="2932861581" sldId="259"/>
            <ac:cxnSpMk id="82" creationId="{190A8253-9148-445C-8982-764A719DCA2B}"/>
          </ac:cxnSpMkLst>
        </pc:cxnChg>
        <pc:cxnChg chg="mod">
          <ac:chgData name="Paul Butler" userId="df8f2140a6bcd2b8" providerId="LiveId" clId="{7D93A4C4-D2F6-4C93-BE96-B4D279BF14F5}" dt="2021-03-14T19:20:13.498" v="563" actId="208"/>
          <ac:cxnSpMkLst>
            <pc:docMk/>
            <pc:sldMk cId="2932861581" sldId="259"/>
            <ac:cxnSpMk id="83" creationId="{1C79CE28-3BA2-404C-9189-585B632A8D6A}"/>
          </ac:cxnSpMkLst>
        </pc:cxnChg>
        <pc:cxnChg chg="mod">
          <ac:chgData name="Paul Butler" userId="df8f2140a6bcd2b8" providerId="LiveId" clId="{7D93A4C4-D2F6-4C93-BE96-B4D279BF14F5}" dt="2021-03-14T19:20:13.498" v="563" actId="208"/>
          <ac:cxnSpMkLst>
            <pc:docMk/>
            <pc:sldMk cId="2932861581" sldId="259"/>
            <ac:cxnSpMk id="84" creationId="{E09BB345-07A1-494B-A92E-5107382BD9EE}"/>
          </ac:cxnSpMkLst>
        </pc:cxnChg>
        <pc:cxnChg chg="mod">
          <ac:chgData name="Paul Butler" userId="df8f2140a6bcd2b8" providerId="LiveId" clId="{7D93A4C4-D2F6-4C93-BE96-B4D279BF14F5}" dt="2021-03-14T19:20:13.498" v="563" actId="208"/>
          <ac:cxnSpMkLst>
            <pc:docMk/>
            <pc:sldMk cId="2932861581" sldId="259"/>
            <ac:cxnSpMk id="85" creationId="{28D42084-6991-4AC3-BC1A-28F8AA2937A5}"/>
          </ac:cxnSpMkLst>
        </pc:cxnChg>
        <pc:cxnChg chg="mod">
          <ac:chgData name="Paul Butler" userId="df8f2140a6bcd2b8" providerId="LiveId" clId="{7D93A4C4-D2F6-4C93-BE96-B4D279BF14F5}" dt="2021-03-14T19:20:13.498" v="563" actId="208"/>
          <ac:cxnSpMkLst>
            <pc:docMk/>
            <pc:sldMk cId="2932861581" sldId="259"/>
            <ac:cxnSpMk id="86" creationId="{2ACF956F-7088-4E7D-B7FB-0A8FF1D300C5}"/>
          </ac:cxnSpMkLst>
        </pc:cxnChg>
        <pc:cxnChg chg="mod">
          <ac:chgData name="Paul Butler" userId="df8f2140a6bcd2b8" providerId="LiveId" clId="{7D93A4C4-D2F6-4C93-BE96-B4D279BF14F5}" dt="2021-03-14T19:20:13.498" v="563" actId="208"/>
          <ac:cxnSpMkLst>
            <pc:docMk/>
            <pc:sldMk cId="2932861581" sldId="259"/>
            <ac:cxnSpMk id="94" creationId="{985DA0A0-377E-425B-A982-660A86855C8E}"/>
          </ac:cxnSpMkLst>
        </pc:cxnChg>
        <pc:cxnChg chg="mod">
          <ac:chgData name="Paul Butler" userId="df8f2140a6bcd2b8" providerId="LiveId" clId="{7D93A4C4-D2F6-4C93-BE96-B4D279BF14F5}" dt="2021-03-14T19:20:13.498" v="563" actId="208"/>
          <ac:cxnSpMkLst>
            <pc:docMk/>
            <pc:sldMk cId="2932861581" sldId="259"/>
            <ac:cxnSpMk id="96" creationId="{E4EE14EF-999C-42EA-854F-0620D2E63D58}"/>
          </ac:cxnSpMkLst>
        </pc:cxnChg>
        <pc:cxnChg chg="mod">
          <ac:chgData name="Paul Butler" userId="df8f2140a6bcd2b8" providerId="LiveId" clId="{7D93A4C4-D2F6-4C93-BE96-B4D279BF14F5}" dt="2021-03-14T19:20:13.498" v="563" actId="208"/>
          <ac:cxnSpMkLst>
            <pc:docMk/>
            <pc:sldMk cId="2932861581" sldId="259"/>
            <ac:cxnSpMk id="97" creationId="{9C4CCDCF-A2BB-4B1F-BB8D-A2E5628EBF2F}"/>
          </ac:cxnSpMkLst>
        </pc:cxnChg>
        <pc:cxnChg chg="mod">
          <ac:chgData name="Paul Butler" userId="df8f2140a6bcd2b8" providerId="LiveId" clId="{7D93A4C4-D2F6-4C93-BE96-B4D279BF14F5}" dt="2021-03-14T19:20:13.498" v="563" actId="208"/>
          <ac:cxnSpMkLst>
            <pc:docMk/>
            <pc:sldMk cId="2932861581" sldId="259"/>
            <ac:cxnSpMk id="98" creationId="{CC98E146-FD54-4789-8FAC-69F894540098}"/>
          </ac:cxnSpMkLst>
        </pc:cxnChg>
        <pc:cxnChg chg="mod">
          <ac:chgData name="Paul Butler" userId="df8f2140a6bcd2b8" providerId="LiveId" clId="{7D93A4C4-D2F6-4C93-BE96-B4D279BF14F5}" dt="2021-03-14T19:20:13.498" v="563" actId="208"/>
          <ac:cxnSpMkLst>
            <pc:docMk/>
            <pc:sldMk cId="2932861581" sldId="259"/>
            <ac:cxnSpMk id="99" creationId="{E50BB39A-8D3C-43F4-AC67-647EC4EDFC8C}"/>
          </ac:cxnSpMkLst>
        </pc:cxnChg>
        <pc:cxnChg chg="mod">
          <ac:chgData name="Paul Butler" userId="df8f2140a6bcd2b8" providerId="LiveId" clId="{7D93A4C4-D2F6-4C93-BE96-B4D279BF14F5}" dt="2021-03-14T19:20:13.498" v="563" actId="208"/>
          <ac:cxnSpMkLst>
            <pc:docMk/>
            <pc:sldMk cId="2932861581" sldId="259"/>
            <ac:cxnSpMk id="100" creationId="{547B475B-C394-49A0-84CE-18441E2382E4}"/>
          </ac:cxnSpMkLst>
        </pc:cxnChg>
        <pc:cxnChg chg="mod">
          <ac:chgData name="Paul Butler" userId="df8f2140a6bcd2b8" providerId="LiveId" clId="{7D93A4C4-D2F6-4C93-BE96-B4D279BF14F5}" dt="2021-03-14T19:20:13.498" v="563" actId="208"/>
          <ac:cxnSpMkLst>
            <pc:docMk/>
            <pc:sldMk cId="2932861581" sldId="259"/>
            <ac:cxnSpMk id="106" creationId="{1BBBBD81-0F29-49C3-875A-A04B6303B545}"/>
          </ac:cxnSpMkLst>
        </pc:cxnChg>
        <pc:cxnChg chg="mod">
          <ac:chgData name="Paul Butler" userId="df8f2140a6bcd2b8" providerId="LiveId" clId="{7D93A4C4-D2F6-4C93-BE96-B4D279BF14F5}" dt="2021-03-14T19:20:13.498" v="563" actId="208"/>
          <ac:cxnSpMkLst>
            <pc:docMk/>
            <pc:sldMk cId="2932861581" sldId="259"/>
            <ac:cxnSpMk id="108" creationId="{2E266E05-7C44-46CF-B6C4-84EC14DFD154}"/>
          </ac:cxnSpMkLst>
        </pc:cxnChg>
        <pc:cxnChg chg="mod">
          <ac:chgData name="Paul Butler" userId="df8f2140a6bcd2b8" providerId="LiveId" clId="{7D93A4C4-D2F6-4C93-BE96-B4D279BF14F5}" dt="2021-03-14T19:20:13.498" v="563" actId="208"/>
          <ac:cxnSpMkLst>
            <pc:docMk/>
            <pc:sldMk cId="2932861581" sldId="259"/>
            <ac:cxnSpMk id="109" creationId="{323C63CF-7844-4721-9335-E925DA8B73B9}"/>
          </ac:cxnSpMkLst>
        </pc:cxnChg>
        <pc:cxnChg chg="mod">
          <ac:chgData name="Paul Butler" userId="df8f2140a6bcd2b8" providerId="LiveId" clId="{7D93A4C4-D2F6-4C93-BE96-B4D279BF14F5}" dt="2021-03-14T19:20:13.498" v="563" actId="208"/>
          <ac:cxnSpMkLst>
            <pc:docMk/>
            <pc:sldMk cId="2932861581" sldId="259"/>
            <ac:cxnSpMk id="110" creationId="{EFFD06A7-CE6F-42B9-BF81-5B3D5AF00509}"/>
          </ac:cxnSpMkLst>
        </pc:cxnChg>
        <pc:cxnChg chg="mod">
          <ac:chgData name="Paul Butler" userId="df8f2140a6bcd2b8" providerId="LiveId" clId="{7D93A4C4-D2F6-4C93-BE96-B4D279BF14F5}" dt="2021-03-14T19:20:13.498" v="563" actId="208"/>
          <ac:cxnSpMkLst>
            <pc:docMk/>
            <pc:sldMk cId="2932861581" sldId="259"/>
            <ac:cxnSpMk id="111" creationId="{13548158-0F9A-4119-8987-DB5C5396ABC0}"/>
          </ac:cxnSpMkLst>
        </pc:cxnChg>
        <pc:cxnChg chg="mod">
          <ac:chgData name="Paul Butler" userId="df8f2140a6bcd2b8" providerId="LiveId" clId="{7D93A4C4-D2F6-4C93-BE96-B4D279BF14F5}" dt="2021-03-14T19:20:13.498" v="563" actId="208"/>
          <ac:cxnSpMkLst>
            <pc:docMk/>
            <pc:sldMk cId="2932861581" sldId="259"/>
            <ac:cxnSpMk id="112" creationId="{44041A27-0D97-481B-AEB3-E00571538D2F}"/>
          </ac:cxnSpMkLst>
        </pc:cxnChg>
      </pc:sldChg>
      <pc:sldChg chg="delSp modSp add mod">
        <pc:chgData name="Paul Butler" userId="df8f2140a6bcd2b8" providerId="LiveId" clId="{7D93A4C4-D2F6-4C93-BE96-B4D279BF14F5}" dt="2021-03-14T21:35:58.411" v="568" actId="478"/>
        <pc:sldMkLst>
          <pc:docMk/>
          <pc:sldMk cId="905970994" sldId="260"/>
        </pc:sldMkLst>
        <pc:spChg chg="del">
          <ac:chgData name="Paul Butler" userId="df8f2140a6bcd2b8" providerId="LiveId" clId="{7D93A4C4-D2F6-4C93-BE96-B4D279BF14F5}" dt="2021-03-14T21:35:58.411" v="568" actId="478"/>
          <ac:spMkLst>
            <pc:docMk/>
            <pc:sldMk cId="905970994" sldId="260"/>
            <ac:spMk id="2" creationId="{E676FE85-597F-4FE6-B5AF-4E960E38ECA7}"/>
          </ac:spMkLst>
        </pc:spChg>
        <pc:spChg chg="mod">
          <ac:chgData name="Paul Butler" userId="df8f2140a6bcd2b8" providerId="LiveId" clId="{7D93A4C4-D2F6-4C93-BE96-B4D279BF14F5}" dt="2021-03-14T19:19:58.003" v="562" actId="208"/>
          <ac:spMkLst>
            <pc:docMk/>
            <pc:sldMk cId="905970994" sldId="260"/>
            <ac:spMk id="6" creationId="{89E41ADC-30A6-4057-A2DE-0DB536C8F3C8}"/>
          </ac:spMkLst>
        </pc:spChg>
        <pc:spChg chg="mod">
          <ac:chgData name="Paul Butler" userId="df8f2140a6bcd2b8" providerId="LiveId" clId="{7D93A4C4-D2F6-4C93-BE96-B4D279BF14F5}" dt="2021-03-14T19:19:58.003" v="562" actId="208"/>
          <ac:spMkLst>
            <pc:docMk/>
            <pc:sldMk cId="905970994" sldId="260"/>
            <ac:spMk id="7" creationId="{C8CD1605-AA12-4089-B051-F1817B795D4B}"/>
          </ac:spMkLst>
        </pc:spChg>
        <pc:spChg chg="mod">
          <ac:chgData name="Paul Butler" userId="df8f2140a6bcd2b8" providerId="LiveId" clId="{7D93A4C4-D2F6-4C93-BE96-B4D279BF14F5}" dt="2021-03-14T19:19:58.003" v="562" actId="208"/>
          <ac:spMkLst>
            <pc:docMk/>
            <pc:sldMk cId="905970994" sldId="260"/>
            <ac:spMk id="8" creationId="{D93D9540-2680-4B04-AAB0-D37E2D91A1A8}"/>
          </ac:spMkLst>
        </pc:spChg>
        <pc:spChg chg="mod">
          <ac:chgData name="Paul Butler" userId="df8f2140a6bcd2b8" providerId="LiveId" clId="{7D93A4C4-D2F6-4C93-BE96-B4D279BF14F5}" dt="2021-03-14T19:19:58.003" v="562" actId="208"/>
          <ac:spMkLst>
            <pc:docMk/>
            <pc:sldMk cId="905970994" sldId="260"/>
            <ac:spMk id="9" creationId="{BBF25E0F-03F1-42D0-BBFE-4D84ED29EACB}"/>
          </ac:spMkLst>
        </pc:spChg>
        <pc:spChg chg="mod">
          <ac:chgData name="Paul Butler" userId="df8f2140a6bcd2b8" providerId="LiveId" clId="{7D93A4C4-D2F6-4C93-BE96-B4D279BF14F5}" dt="2021-03-14T19:19:58.003" v="562" actId="208"/>
          <ac:spMkLst>
            <pc:docMk/>
            <pc:sldMk cId="905970994" sldId="260"/>
            <ac:spMk id="10" creationId="{DD6856F0-3739-4C46-A649-1D0A53CF5A24}"/>
          </ac:spMkLst>
        </pc:spChg>
        <pc:spChg chg="mod">
          <ac:chgData name="Paul Butler" userId="df8f2140a6bcd2b8" providerId="LiveId" clId="{7D93A4C4-D2F6-4C93-BE96-B4D279BF14F5}" dt="2021-03-14T19:19:58.003" v="562" actId="208"/>
          <ac:spMkLst>
            <pc:docMk/>
            <pc:sldMk cId="905970994" sldId="260"/>
            <ac:spMk id="18" creationId="{E512AC71-84ED-4EB8-9276-AB9AEDAE1325}"/>
          </ac:spMkLst>
        </pc:spChg>
        <pc:spChg chg="mod">
          <ac:chgData name="Paul Butler" userId="df8f2140a6bcd2b8" providerId="LiveId" clId="{7D93A4C4-D2F6-4C93-BE96-B4D279BF14F5}" dt="2021-03-14T19:19:58.003" v="562" actId="208"/>
          <ac:spMkLst>
            <pc:docMk/>
            <pc:sldMk cId="905970994" sldId="260"/>
            <ac:spMk id="19" creationId="{0A177171-E4F3-4B31-A4E2-1405B317D327}"/>
          </ac:spMkLst>
        </pc:spChg>
        <pc:spChg chg="mod">
          <ac:chgData name="Paul Butler" userId="df8f2140a6bcd2b8" providerId="LiveId" clId="{7D93A4C4-D2F6-4C93-BE96-B4D279BF14F5}" dt="2021-03-14T19:19:58.003" v="562" actId="208"/>
          <ac:spMkLst>
            <pc:docMk/>
            <pc:sldMk cId="905970994" sldId="260"/>
            <ac:spMk id="20" creationId="{98D0F990-220D-40F3-B8ED-EF03CF253067}"/>
          </ac:spMkLst>
        </pc:spChg>
        <pc:spChg chg="mod">
          <ac:chgData name="Paul Butler" userId="df8f2140a6bcd2b8" providerId="LiveId" clId="{7D93A4C4-D2F6-4C93-BE96-B4D279BF14F5}" dt="2021-03-14T19:19:58.003" v="562" actId="208"/>
          <ac:spMkLst>
            <pc:docMk/>
            <pc:sldMk cId="905970994" sldId="260"/>
            <ac:spMk id="21" creationId="{34C26A84-D8FE-40D6-98FA-7AEA23D71BA3}"/>
          </ac:spMkLst>
        </pc:spChg>
        <pc:spChg chg="mod">
          <ac:chgData name="Paul Butler" userId="df8f2140a6bcd2b8" providerId="LiveId" clId="{7D93A4C4-D2F6-4C93-BE96-B4D279BF14F5}" dt="2021-03-14T19:19:58.003" v="562" actId="208"/>
          <ac:spMkLst>
            <pc:docMk/>
            <pc:sldMk cId="905970994" sldId="260"/>
            <ac:spMk id="22" creationId="{C682A1E0-9F2D-4A76-A3F2-4C1F273B467C}"/>
          </ac:spMkLst>
        </pc:spChg>
        <pc:spChg chg="mod">
          <ac:chgData name="Paul Butler" userId="df8f2140a6bcd2b8" providerId="LiveId" clId="{7D93A4C4-D2F6-4C93-BE96-B4D279BF14F5}" dt="2021-03-14T19:19:58.003" v="562" actId="208"/>
          <ac:spMkLst>
            <pc:docMk/>
            <pc:sldMk cId="905970994" sldId="260"/>
            <ac:spMk id="30" creationId="{7FBC1E6E-FEFE-4578-956A-C1DECD8B9353}"/>
          </ac:spMkLst>
        </pc:spChg>
        <pc:spChg chg="mod">
          <ac:chgData name="Paul Butler" userId="df8f2140a6bcd2b8" providerId="LiveId" clId="{7D93A4C4-D2F6-4C93-BE96-B4D279BF14F5}" dt="2021-03-14T19:19:58.003" v="562" actId="208"/>
          <ac:spMkLst>
            <pc:docMk/>
            <pc:sldMk cId="905970994" sldId="260"/>
            <ac:spMk id="31" creationId="{E38DC070-21B5-4CA9-A9CF-6454E59D7F46}"/>
          </ac:spMkLst>
        </pc:spChg>
        <pc:spChg chg="mod">
          <ac:chgData name="Paul Butler" userId="df8f2140a6bcd2b8" providerId="LiveId" clId="{7D93A4C4-D2F6-4C93-BE96-B4D279BF14F5}" dt="2021-03-14T19:19:58.003" v="562" actId="208"/>
          <ac:spMkLst>
            <pc:docMk/>
            <pc:sldMk cId="905970994" sldId="260"/>
            <ac:spMk id="32" creationId="{F4E0774A-35B2-4BC5-9BB2-B958A5751F1A}"/>
          </ac:spMkLst>
        </pc:spChg>
        <pc:spChg chg="mod">
          <ac:chgData name="Paul Butler" userId="df8f2140a6bcd2b8" providerId="LiveId" clId="{7D93A4C4-D2F6-4C93-BE96-B4D279BF14F5}" dt="2021-03-14T19:19:58.003" v="562" actId="208"/>
          <ac:spMkLst>
            <pc:docMk/>
            <pc:sldMk cId="905970994" sldId="260"/>
            <ac:spMk id="33" creationId="{35566CE0-C69F-4529-84AC-7DDCCA7BAD7D}"/>
          </ac:spMkLst>
        </pc:spChg>
        <pc:spChg chg="mod">
          <ac:chgData name="Paul Butler" userId="df8f2140a6bcd2b8" providerId="LiveId" clId="{7D93A4C4-D2F6-4C93-BE96-B4D279BF14F5}" dt="2021-03-14T19:19:58.003" v="562" actId="208"/>
          <ac:spMkLst>
            <pc:docMk/>
            <pc:sldMk cId="905970994" sldId="260"/>
            <ac:spMk id="34" creationId="{B92FD8A4-4EC1-4270-B26D-9FFB45ADFDCE}"/>
          </ac:spMkLst>
        </pc:spChg>
        <pc:spChg chg="mod">
          <ac:chgData name="Paul Butler" userId="df8f2140a6bcd2b8" providerId="LiveId" clId="{7D93A4C4-D2F6-4C93-BE96-B4D279BF14F5}" dt="2021-03-14T19:19:58.003" v="562" actId="208"/>
          <ac:spMkLst>
            <pc:docMk/>
            <pc:sldMk cId="905970994" sldId="260"/>
            <ac:spMk id="42" creationId="{396E65F4-711F-4D36-B813-A8D1BBB99001}"/>
          </ac:spMkLst>
        </pc:spChg>
        <pc:spChg chg="mod">
          <ac:chgData name="Paul Butler" userId="df8f2140a6bcd2b8" providerId="LiveId" clId="{7D93A4C4-D2F6-4C93-BE96-B4D279BF14F5}" dt="2021-03-14T19:19:58.003" v="562" actId="208"/>
          <ac:spMkLst>
            <pc:docMk/>
            <pc:sldMk cId="905970994" sldId="260"/>
            <ac:spMk id="43" creationId="{E87EA7DC-B1F2-4686-B24F-C2A4CD64E349}"/>
          </ac:spMkLst>
        </pc:spChg>
        <pc:spChg chg="mod">
          <ac:chgData name="Paul Butler" userId="df8f2140a6bcd2b8" providerId="LiveId" clId="{7D93A4C4-D2F6-4C93-BE96-B4D279BF14F5}" dt="2021-03-14T19:19:58.003" v="562" actId="208"/>
          <ac:spMkLst>
            <pc:docMk/>
            <pc:sldMk cId="905970994" sldId="260"/>
            <ac:spMk id="44" creationId="{A12F8673-4698-47EF-B573-8498A6611F0F}"/>
          </ac:spMkLst>
        </pc:spChg>
        <pc:spChg chg="mod">
          <ac:chgData name="Paul Butler" userId="df8f2140a6bcd2b8" providerId="LiveId" clId="{7D93A4C4-D2F6-4C93-BE96-B4D279BF14F5}" dt="2021-03-14T19:19:58.003" v="562" actId="208"/>
          <ac:spMkLst>
            <pc:docMk/>
            <pc:sldMk cId="905970994" sldId="260"/>
            <ac:spMk id="45" creationId="{ECE79402-67B9-4EF5-A708-3670A3FC0A18}"/>
          </ac:spMkLst>
        </pc:spChg>
        <pc:spChg chg="mod">
          <ac:chgData name="Paul Butler" userId="df8f2140a6bcd2b8" providerId="LiveId" clId="{7D93A4C4-D2F6-4C93-BE96-B4D279BF14F5}" dt="2021-03-14T19:19:58.003" v="562" actId="208"/>
          <ac:spMkLst>
            <pc:docMk/>
            <pc:sldMk cId="905970994" sldId="260"/>
            <ac:spMk id="46" creationId="{50AF7AEE-205B-4E93-AC45-63174D3BDC52}"/>
          </ac:spMkLst>
        </pc:spChg>
        <pc:spChg chg="mod">
          <ac:chgData name="Paul Butler" userId="df8f2140a6bcd2b8" providerId="LiveId" clId="{7D93A4C4-D2F6-4C93-BE96-B4D279BF14F5}" dt="2021-03-14T17:18:02.772" v="289" actId="20577"/>
          <ac:spMkLst>
            <pc:docMk/>
            <pc:sldMk cId="905970994" sldId="260"/>
            <ac:spMk id="52" creationId="{16D1CF23-CA72-4EEF-90CB-8097C4FC9E2B}"/>
          </ac:spMkLst>
        </pc:spChg>
        <pc:spChg chg="mod">
          <ac:chgData name="Paul Butler" userId="df8f2140a6bcd2b8" providerId="LiveId" clId="{7D93A4C4-D2F6-4C93-BE96-B4D279BF14F5}" dt="2021-03-14T17:18:40.788" v="293" actId="1076"/>
          <ac:spMkLst>
            <pc:docMk/>
            <pc:sldMk cId="905970994" sldId="260"/>
            <ac:spMk id="57" creationId="{D356D0DE-049B-4AAE-942B-CE5CDED1105C}"/>
          </ac:spMkLst>
        </pc:spChg>
        <pc:spChg chg="mod">
          <ac:chgData name="Paul Butler" userId="df8f2140a6bcd2b8" providerId="LiveId" clId="{7D93A4C4-D2F6-4C93-BE96-B4D279BF14F5}" dt="2021-03-14T17:18:40.788" v="293" actId="1076"/>
          <ac:spMkLst>
            <pc:docMk/>
            <pc:sldMk cId="905970994" sldId="260"/>
            <ac:spMk id="58" creationId="{1A836335-3F0F-43DD-B1DC-92AF59F6BB5D}"/>
          </ac:spMkLst>
        </pc:spChg>
        <pc:grpChg chg="mod">
          <ac:chgData name="Paul Butler" userId="df8f2140a6bcd2b8" providerId="LiveId" clId="{7D93A4C4-D2F6-4C93-BE96-B4D279BF14F5}" dt="2021-03-14T17:18:40.788" v="293" actId="1076"/>
          <ac:grpSpMkLst>
            <pc:docMk/>
            <pc:sldMk cId="905970994" sldId="260"/>
            <ac:grpSpMk id="28" creationId="{B1E95D25-B7D1-4DB5-BBA8-6E367EE4B0EC}"/>
          </ac:grpSpMkLst>
        </pc:grpChg>
        <pc:cxnChg chg="mod">
          <ac:chgData name="Paul Butler" userId="df8f2140a6bcd2b8" providerId="LiveId" clId="{7D93A4C4-D2F6-4C93-BE96-B4D279BF14F5}" dt="2021-03-14T19:19:58.003" v="562" actId="208"/>
          <ac:cxnSpMkLst>
            <pc:docMk/>
            <pc:sldMk cId="905970994" sldId="260"/>
            <ac:cxnSpMk id="11" creationId="{096AD345-25E4-49AE-AD82-4CE2EA53E9BB}"/>
          </ac:cxnSpMkLst>
        </pc:cxnChg>
        <pc:cxnChg chg="mod">
          <ac:chgData name="Paul Butler" userId="df8f2140a6bcd2b8" providerId="LiveId" clId="{7D93A4C4-D2F6-4C93-BE96-B4D279BF14F5}" dt="2021-03-14T19:19:58.003" v="562" actId="208"/>
          <ac:cxnSpMkLst>
            <pc:docMk/>
            <pc:sldMk cId="905970994" sldId="260"/>
            <ac:cxnSpMk id="12" creationId="{684C932A-EB0A-495A-9F82-A08B9ADBEFDD}"/>
          </ac:cxnSpMkLst>
        </pc:cxnChg>
        <pc:cxnChg chg="mod">
          <ac:chgData name="Paul Butler" userId="df8f2140a6bcd2b8" providerId="LiveId" clId="{7D93A4C4-D2F6-4C93-BE96-B4D279BF14F5}" dt="2021-03-14T19:19:58.003" v="562" actId="208"/>
          <ac:cxnSpMkLst>
            <pc:docMk/>
            <pc:sldMk cId="905970994" sldId="260"/>
            <ac:cxnSpMk id="13" creationId="{E336B42D-D5ED-4CB3-BCC0-63AD2438E11B}"/>
          </ac:cxnSpMkLst>
        </pc:cxnChg>
        <pc:cxnChg chg="mod">
          <ac:chgData name="Paul Butler" userId="df8f2140a6bcd2b8" providerId="LiveId" clId="{7D93A4C4-D2F6-4C93-BE96-B4D279BF14F5}" dt="2021-03-14T19:19:58.003" v="562" actId="208"/>
          <ac:cxnSpMkLst>
            <pc:docMk/>
            <pc:sldMk cId="905970994" sldId="260"/>
            <ac:cxnSpMk id="14" creationId="{AF9F5368-98C9-4096-80AD-D765D97FA886}"/>
          </ac:cxnSpMkLst>
        </pc:cxnChg>
        <pc:cxnChg chg="mod">
          <ac:chgData name="Paul Butler" userId="df8f2140a6bcd2b8" providerId="LiveId" clId="{7D93A4C4-D2F6-4C93-BE96-B4D279BF14F5}" dt="2021-03-14T19:19:58.003" v="562" actId="208"/>
          <ac:cxnSpMkLst>
            <pc:docMk/>
            <pc:sldMk cId="905970994" sldId="260"/>
            <ac:cxnSpMk id="15" creationId="{48FCDDC8-0578-4A1C-87DD-04714823CA7A}"/>
          </ac:cxnSpMkLst>
        </pc:cxnChg>
        <pc:cxnChg chg="mod">
          <ac:chgData name="Paul Butler" userId="df8f2140a6bcd2b8" providerId="LiveId" clId="{7D93A4C4-D2F6-4C93-BE96-B4D279BF14F5}" dt="2021-03-14T19:19:58.003" v="562" actId="208"/>
          <ac:cxnSpMkLst>
            <pc:docMk/>
            <pc:sldMk cId="905970994" sldId="260"/>
            <ac:cxnSpMk id="23" creationId="{F2F9F1D4-F8C8-46D5-8CF6-AFD7A2721BA1}"/>
          </ac:cxnSpMkLst>
        </pc:cxnChg>
        <pc:cxnChg chg="mod">
          <ac:chgData name="Paul Butler" userId="df8f2140a6bcd2b8" providerId="LiveId" clId="{7D93A4C4-D2F6-4C93-BE96-B4D279BF14F5}" dt="2021-03-14T19:19:58.003" v="562" actId="208"/>
          <ac:cxnSpMkLst>
            <pc:docMk/>
            <pc:sldMk cId="905970994" sldId="260"/>
            <ac:cxnSpMk id="24" creationId="{0D495BA4-0676-468D-B81E-D0BE5572138F}"/>
          </ac:cxnSpMkLst>
        </pc:cxnChg>
        <pc:cxnChg chg="mod">
          <ac:chgData name="Paul Butler" userId="df8f2140a6bcd2b8" providerId="LiveId" clId="{7D93A4C4-D2F6-4C93-BE96-B4D279BF14F5}" dt="2021-03-14T19:19:58.003" v="562" actId="208"/>
          <ac:cxnSpMkLst>
            <pc:docMk/>
            <pc:sldMk cId="905970994" sldId="260"/>
            <ac:cxnSpMk id="25" creationId="{078B32EA-E23A-4D2D-800E-284A762B1DF2}"/>
          </ac:cxnSpMkLst>
        </pc:cxnChg>
        <pc:cxnChg chg="mod">
          <ac:chgData name="Paul Butler" userId="df8f2140a6bcd2b8" providerId="LiveId" clId="{7D93A4C4-D2F6-4C93-BE96-B4D279BF14F5}" dt="2021-03-14T19:19:58.003" v="562" actId="208"/>
          <ac:cxnSpMkLst>
            <pc:docMk/>
            <pc:sldMk cId="905970994" sldId="260"/>
            <ac:cxnSpMk id="26" creationId="{7825C160-262A-4411-AF72-AD8BA6763F06}"/>
          </ac:cxnSpMkLst>
        </pc:cxnChg>
        <pc:cxnChg chg="mod">
          <ac:chgData name="Paul Butler" userId="df8f2140a6bcd2b8" providerId="LiveId" clId="{7D93A4C4-D2F6-4C93-BE96-B4D279BF14F5}" dt="2021-03-14T19:19:58.003" v="562" actId="208"/>
          <ac:cxnSpMkLst>
            <pc:docMk/>
            <pc:sldMk cId="905970994" sldId="260"/>
            <ac:cxnSpMk id="27" creationId="{33666AF7-0B49-485B-9D4E-EFB593FD5239}"/>
          </ac:cxnSpMkLst>
        </pc:cxnChg>
        <pc:cxnChg chg="mod">
          <ac:chgData name="Paul Butler" userId="df8f2140a6bcd2b8" providerId="LiveId" clId="{7D93A4C4-D2F6-4C93-BE96-B4D279BF14F5}" dt="2021-03-14T19:19:58.003" v="562" actId="208"/>
          <ac:cxnSpMkLst>
            <pc:docMk/>
            <pc:sldMk cId="905970994" sldId="260"/>
            <ac:cxnSpMk id="35" creationId="{2D2632A6-2EFA-4C4F-8FB2-2B298A53FBE8}"/>
          </ac:cxnSpMkLst>
        </pc:cxnChg>
        <pc:cxnChg chg="mod">
          <ac:chgData name="Paul Butler" userId="df8f2140a6bcd2b8" providerId="LiveId" clId="{7D93A4C4-D2F6-4C93-BE96-B4D279BF14F5}" dt="2021-03-14T19:19:58.003" v="562" actId="208"/>
          <ac:cxnSpMkLst>
            <pc:docMk/>
            <pc:sldMk cId="905970994" sldId="260"/>
            <ac:cxnSpMk id="36" creationId="{9BAF0F32-1B5C-4387-BC99-8FF859334ED6}"/>
          </ac:cxnSpMkLst>
        </pc:cxnChg>
        <pc:cxnChg chg="mod">
          <ac:chgData name="Paul Butler" userId="df8f2140a6bcd2b8" providerId="LiveId" clId="{7D93A4C4-D2F6-4C93-BE96-B4D279BF14F5}" dt="2021-03-14T19:19:58.003" v="562" actId="208"/>
          <ac:cxnSpMkLst>
            <pc:docMk/>
            <pc:sldMk cId="905970994" sldId="260"/>
            <ac:cxnSpMk id="37" creationId="{8351CD7E-7B6B-48A7-A183-686B0A384983}"/>
          </ac:cxnSpMkLst>
        </pc:cxnChg>
        <pc:cxnChg chg="mod">
          <ac:chgData name="Paul Butler" userId="df8f2140a6bcd2b8" providerId="LiveId" clId="{7D93A4C4-D2F6-4C93-BE96-B4D279BF14F5}" dt="2021-03-14T19:19:58.003" v="562" actId="208"/>
          <ac:cxnSpMkLst>
            <pc:docMk/>
            <pc:sldMk cId="905970994" sldId="260"/>
            <ac:cxnSpMk id="38" creationId="{A5F758B5-56E7-482A-8372-7E681A37DA08}"/>
          </ac:cxnSpMkLst>
        </pc:cxnChg>
        <pc:cxnChg chg="mod">
          <ac:chgData name="Paul Butler" userId="df8f2140a6bcd2b8" providerId="LiveId" clId="{7D93A4C4-D2F6-4C93-BE96-B4D279BF14F5}" dt="2021-03-14T19:19:58.003" v="562" actId="208"/>
          <ac:cxnSpMkLst>
            <pc:docMk/>
            <pc:sldMk cId="905970994" sldId="260"/>
            <ac:cxnSpMk id="39" creationId="{17CEF6AF-799F-46E4-BED3-891C9F049796}"/>
          </ac:cxnSpMkLst>
        </pc:cxnChg>
        <pc:cxnChg chg="mod">
          <ac:chgData name="Paul Butler" userId="df8f2140a6bcd2b8" providerId="LiveId" clId="{7D93A4C4-D2F6-4C93-BE96-B4D279BF14F5}" dt="2021-03-14T19:19:58.003" v="562" actId="208"/>
          <ac:cxnSpMkLst>
            <pc:docMk/>
            <pc:sldMk cId="905970994" sldId="260"/>
            <ac:cxnSpMk id="47" creationId="{309E41AE-B33F-4EE1-810B-A513C4D17AC6}"/>
          </ac:cxnSpMkLst>
        </pc:cxnChg>
        <pc:cxnChg chg="mod">
          <ac:chgData name="Paul Butler" userId="df8f2140a6bcd2b8" providerId="LiveId" clId="{7D93A4C4-D2F6-4C93-BE96-B4D279BF14F5}" dt="2021-03-14T19:19:58.003" v="562" actId="208"/>
          <ac:cxnSpMkLst>
            <pc:docMk/>
            <pc:sldMk cId="905970994" sldId="260"/>
            <ac:cxnSpMk id="48" creationId="{BD542025-76B0-4410-88B0-E12A7B5FC089}"/>
          </ac:cxnSpMkLst>
        </pc:cxnChg>
        <pc:cxnChg chg="mod">
          <ac:chgData name="Paul Butler" userId="df8f2140a6bcd2b8" providerId="LiveId" clId="{7D93A4C4-D2F6-4C93-BE96-B4D279BF14F5}" dt="2021-03-14T19:19:58.003" v="562" actId="208"/>
          <ac:cxnSpMkLst>
            <pc:docMk/>
            <pc:sldMk cId="905970994" sldId="260"/>
            <ac:cxnSpMk id="49" creationId="{05FEDA3A-A4ED-4DB0-B894-B8CA6B5B0954}"/>
          </ac:cxnSpMkLst>
        </pc:cxnChg>
        <pc:cxnChg chg="mod">
          <ac:chgData name="Paul Butler" userId="df8f2140a6bcd2b8" providerId="LiveId" clId="{7D93A4C4-D2F6-4C93-BE96-B4D279BF14F5}" dt="2021-03-14T19:19:58.003" v="562" actId="208"/>
          <ac:cxnSpMkLst>
            <pc:docMk/>
            <pc:sldMk cId="905970994" sldId="260"/>
            <ac:cxnSpMk id="50" creationId="{3B16AFA6-1962-4588-B023-6E6498BE4D8F}"/>
          </ac:cxnSpMkLst>
        </pc:cxnChg>
        <pc:cxnChg chg="mod">
          <ac:chgData name="Paul Butler" userId="df8f2140a6bcd2b8" providerId="LiveId" clId="{7D93A4C4-D2F6-4C93-BE96-B4D279BF14F5}" dt="2021-03-14T19:19:58.003" v="562" actId="208"/>
          <ac:cxnSpMkLst>
            <pc:docMk/>
            <pc:sldMk cId="905970994" sldId="260"/>
            <ac:cxnSpMk id="51" creationId="{E3F75B7A-0BAC-4578-97A6-70F3D2F88C67}"/>
          </ac:cxnSpMkLst>
        </pc:cxnChg>
      </pc:sldChg>
      <pc:sldChg chg="addSp delSp modSp add mod">
        <pc:chgData name="Paul Butler" userId="df8f2140a6bcd2b8" providerId="LiveId" clId="{7D93A4C4-D2F6-4C93-BE96-B4D279BF14F5}" dt="2021-03-24T02:26:35.769" v="577" actId="478"/>
        <pc:sldMkLst>
          <pc:docMk/>
          <pc:sldMk cId="2619920858" sldId="261"/>
        </pc:sldMkLst>
        <pc:spChg chg="del">
          <ac:chgData name="Paul Butler" userId="df8f2140a6bcd2b8" providerId="LiveId" clId="{7D93A4C4-D2F6-4C93-BE96-B4D279BF14F5}" dt="2021-03-14T21:36:02.450" v="569" actId="478"/>
          <ac:spMkLst>
            <pc:docMk/>
            <pc:sldMk cId="2619920858" sldId="261"/>
            <ac:spMk id="2" creationId="{E676FE85-597F-4FE6-B5AF-4E960E38ECA7}"/>
          </ac:spMkLst>
        </pc:spChg>
        <pc:spChg chg="mod">
          <ac:chgData name="Paul Butler" userId="df8f2140a6bcd2b8" providerId="LiveId" clId="{7D93A4C4-D2F6-4C93-BE96-B4D279BF14F5}" dt="2021-03-14T17:19:21.683" v="329" actId="6549"/>
          <ac:spMkLst>
            <pc:docMk/>
            <pc:sldMk cId="2619920858" sldId="261"/>
            <ac:spMk id="52" creationId="{16D1CF23-CA72-4EEF-90CB-8097C4FC9E2B}"/>
          </ac:spMkLst>
        </pc:spChg>
        <pc:spChg chg="del mod">
          <ac:chgData name="Paul Butler" userId="df8f2140a6bcd2b8" providerId="LiveId" clId="{7D93A4C4-D2F6-4C93-BE96-B4D279BF14F5}" dt="2021-03-24T02:26:35.769" v="577" actId="478"/>
          <ac:spMkLst>
            <pc:docMk/>
            <pc:sldMk cId="2619920858" sldId="261"/>
            <ac:spMk id="55" creationId="{E9413616-64C1-48CF-B913-6B752913A483}"/>
          </ac:spMkLst>
        </pc:spChg>
        <pc:spChg chg="mod">
          <ac:chgData name="Paul Butler" userId="df8f2140a6bcd2b8" providerId="LiveId" clId="{7D93A4C4-D2F6-4C93-BE96-B4D279BF14F5}" dt="2021-03-14T17:21:23.090" v="339" actId="1076"/>
          <ac:spMkLst>
            <pc:docMk/>
            <pc:sldMk cId="2619920858" sldId="261"/>
            <ac:spMk id="56" creationId="{10756BF3-98F8-402F-8765-0812335A6E75}"/>
          </ac:spMkLst>
        </pc:spChg>
        <pc:spChg chg="del mod">
          <ac:chgData name="Paul Butler" userId="df8f2140a6bcd2b8" providerId="LiveId" clId="{7D93A4C4-D2F6-4C93-BE96-B4D279BF14F5}" dt="2021-03-14T17:20:09.392" v="334" actId="478"/>
          <ac:spMkLst>
            <pc:docMk/>
            <pc:sldMk cId="2619920858" sldId="261"/>
            <ac:spMk id="57" creationId="{D356D0DE-049B-4AAE-942B-CE5CDED1105C}"/>
          </ac:spMkLst>
        </pc:spChg>
        <pc:spChg chg="mod">
          <ac:chgData name="Paul Butler" userId="df8f2140a6bcd2b8" providerId="LiveId" clId="{7D93A4C4-D2F6-4C93-BE96-B4D279BF14F5}" dt="2021-03-14T17:20:20.052" v="335" actId="1076"/>
          <ac:spMkLst>
            <pc:docMk/>
            <pc:sldMk cId="2619920858" sldId="261"/>
            <ac:spMk id="59" creationId="{D277426F-C312-49DD-AFF4-71548A478723}"/>
          </ac:spMkLst>
        </pc:spChg>
        <pc:spChg chg="mod">
          <ac:chgData name="Paul Butler" userId="df8f2140a6bcd2b8" providerId="LiveId" clId="{7D93A4C4-D2F6-4C93-BE96-B4D279BF14F5}" dt="2021-03-14T19:19:38.905" v="561" actId="208"/>
          <ac:spMkLst>
            <pc:docMk/>
            <pc:sldMk cId="2619920858" sldId="261"/>
            <ac:spMk id="63" creationId="{603D5658-B41D-44FC-B04E-B39B7728214E}"/>
          </ac:spMkLst>
        </pc:spChg>
        <pc:spChg chg="mod">
          <ac:chgData name="Paul Butler" userId="df8f2140a6bcd2b8" providerId="LiveId" clId="{7D93A4C4-D2F6-4C93-BE96-B4D279BF14F5}" dt="2021-03-14T19:19:38.905" v="561" actId="208"/>
          <ac:spMkLst>
            <pc:docMk/>
            <pc:sldMk cId="2619920858" sldId="261"/>
            <ac:spMk id="64" creationId="{EEB62058-6905-46DA-8AA5-87CA78A1BFBC}"/>
          </ac:spMkLst>
        </pc:spChg>
        <pc:spChg chg="mod">
          <ac:chgData name="Paul Butler" userId="df8f2140a6bcd2b8" providerId="LiveId" clId="{7D93A4C4-D2F6-4C93-BE96-B4D279BF14F5}" dt="2021-03-14T19:19:38.905" v="561" actId="208"/>
          <ac:spMkLst>
            <pc:docMk/>
            <pc:sldMk cId="2619920858" sldId="261"/>
            <ac:spMk id="65" creationId="{AAC3F91C-455F-4DC8-ABF7-8CAF303B10CB}"/>
          </ac:spMkLst>
        </pc:spChg>
        <pc:spChg chg="mod">
          <ac:chgData name="Paul Butler" userId="df8f2140a6bcd2b8" providerId="LiveId" clId="{7D93A4C4-D2F6-4C93-BE96-B4D279BF14F5}" dt="2021-03-14T19:19:38.905" v="561" actId="208"/>
          <ac:spMkLst>
            <pc:docMk/>
            <pc:sldMk cId="2619920858" sldId="261"/>
            <ac:spMk id="66" creationId="{44D366FD-C5AF-48F7-83E2-770AC6BB7AB7}"/>
          </ac:spMkLst>
        </pc:spChg>
        <pc:spChg chg="mod">
          <ac:chgData name="Paul Butler" userId="df8f2140a6bcd2b8" providerId="LiveId" clId="{7D93A4C4-D2F6-4C93-BE96-B4D279BF14F5}" dt="2021-03-14T19:19:38.905" v="561" actId="208"/>
          <ac:spMkLst>
            <pc:docMk/>
            <pc:sldMk cId="2619920858" sldId="261"/>
            <ac:spMk id="67" creationId="{A502691C-FB8A-425C-B00F-B0491406DC06}"/>
          </ac:spMkLst>
        </pc:spChg>
        <pc:spChg chg="mod">
          <ac:chgData name="Paul Butler" userId="df8f2140a6bcd2b8" providerId="LiveId" clId="{7D93A4C4-D2F6-4C93-BE96-B4D279BF14F5}" dt="2021-03-14T19:19:38.905" v="561" actId="208"/>
          <ac:spMkLst>
            <pc:docMk/>
            <pc:sldMk cId="2619920858" sldId="261"/>
            <ac:spMk id="75" creationId="{66AEA162-AD03-4D54-B761-9198DA406187}"/>
          </ac:spMkLst>
        </pc:spChg>
        <pc:spChg chg="mod">
          <ac:chgData name="Paul Butler" userId="df8f2140a6bcd2b8" providerId="LiveId" clId="{7D93A4C4-D2F6-4C93-BE96-B4D279BF14F5}" dt="2021-03-14T19:19:38.905" v="561" actId="208"/>
          <ac:spMkLst>
            <pc:docMk/>
            <pc:sldMk cId="2619920858" sldId="261"/>
            <ac:spMk id="77" creationId="{B541D560-4BD8-4ACF-AB49-5A99BA673CAF}"/>
          </ac:spMkLst>
        </pc:spChg>
        <pc:spChg chg="mod">
          <ac:chgData name="Paul Butler" userId="df8f2140a6bcd2b8" providerId="LiveId" clId="{7D93A4C4-D2F6-4C93-BE96-B4D279BF14F5}" dt="2021-03-14T19:19:38.905" v="561" actId="208"/>
          <ac:spMkLst>
            <pc:docMk/>
            <pc:sldMk cId="2619920858" sldId="261"/>
            <ac:spMk id="78" creationId="{30BA31A5-D5CD-4AA5-A2A5-5781FCE356CD}"/>
          </ac:spMkLst>
        </pc:spChg>
        <pc:spChg chg="mod">
          <ac:chgData name="Paul Butler" userId="df8f2140a6bcd2b8" providerId="LiveId" clId="{7D93A4C4-D2F6-4C93-BE96-B4D279BF14F5}" dt="2021-03-14T19:19:38.905" v="561" actId="208"/>
          <ac:spMkLst>
            <pc:docMk/>
            <pc:sldMk cId="2619920858" sldId="261"/>
            <ac:spMk id="81" creationId="{AF01695F-097F-4C0E-A621-B5B02E86064C}"/>
          </ac:spMkLst>
        </pc:spChg>
        <pc:spChg chg="mod">
          <ac:chgData name="Paul Butler" userId="df8f2140a6bcd2b8" providerId="LiveId" clId="{7D93A4C4-D2F6-4C93-BE96-B4D279BF14F5}" dt="2021-03-14T19:19:38.905" v="561" actId="208"/>
          <ac:spMkLst>
            <pc:docMk/>
            <pc:sldMk cId="2619920858" sldId="261"/>
            <ac:spMk id="103" creationId="{9EF73E08-CA2E-4F77-AE57-8F11633283DB}"/>
          </ac:spMkLst>
        </pc:spChg>
        <pc:spChg chg="mod">
          <ac:chgData name="Paul Butler" userId="df8f2140a6bcd2b8" providerId="LiveId" clId="{7D93A4C4-D2F6-4C93-BE96-B4D279BF14F5}" dt="2021-03-14T19:19:38.905" v="561" actId="208"/>
          <ac:spMkLst>
            <pc:docMk/>
            <pc:sldMk cId="2619920858" sldId="261"/>
            <ac:spMk id="104" creationId="{A331FDB1-24D1-4DDF-B913-F953852219E4}"/>
          </ac:spMkLst>
        </pc:spChg>
        <pc:spChg chg="mod">
          <ac:chgData name="Paul Butler" userId="df8f2140a6bcd2b8" providerId="LiveId" clId="{7D93A4C4-D2F6-4C93-BE96-B4D279BF14F5}" dt="2021-03-14T19:19:38.905" v="561" actId="208"/>
          <ac:spMkLst>
            <pc:docMk/>
            <pc:sldMk cId="2619920858" sldId="261"/>
            <ac:spMk id="107" creationId="{64241800-021E-45F9-BD35-689C32CFDB3C}"/>
          </ac:spMkLst>
        </pc:spChg>
        <pc:spChg chg="mod">
          <ac:chgData name="Paul Butler" userId="df8f2140a6bcd2b8" providerId="LiveId" clId="{7D93A4C4-D2F6-4C93-BE96-B4D279BF14F5}" dt="2021-03-14T19:19:38.905" v="561" actId="208"/>
          <ac:spMkLst>
            <pc:docMk/>
            <pc:sldMk cId="2619920858" sldId="261"/>
            <ac:spMk id="114" creationId="{18242283-EA46-48A8-9819-375AC8184D7C}"/>
          </ac:spMkLst>
        </pc:spChg>
        <pc:spChg chg="mod">
          <ac:chgData name="Paul Butler" userId="df8f2140a6bcd2b8" providerId="LiveId" clId="{7D93A4C4-D2F6-4C93-BE96-B4D279BF14F5}" dt="2021-03-14T19:19:38.905" v="561" actId="208"/>
          <ac:spMkLst>
            <pc:docMk/>
            <pc:sldMk cId="2619920858" sldId="261"/>
            <ac:spMk id="115" creationId="{BABFF94A-68DA-4123-A820-6CF859477E24}"/>
          </ac:spMkLst>
        </pc:spChg>
        <pc:spChg chg="mod">
          <ac:chgData name="Paul Butler" userId="df8f2140a6bcd2b8" providerId="LiveId" clId="{7D93A4C4-D2F6-4C93-BE96-B4D279BF14F5}" dt="2021-03-14T19:19:38.905" v="561" actId="208"/>
          <ac:spMkLst>
            <pc:docMk/>
            <pc:sldMk cId="2619920858" sldId="261"/>
            <ac:spMk id="116" creationId="{5E93231D-9454-412B-92C7-41457384346F}"/>
          </ac:spMkLst>
        </pc:spChg>
        <pc:spChg chg="mod">
          <ac:chgData name="Paul Butler" userId="df8f2140a6bcd2b8" providerId="LiveId" clId="{7D93A4C4-D2F6-4C93-BE96-B4D279BF14F5}" dt="2021-03-14T19:19:38.905" v="561" actId="208"/>
          <ac:spMkLst>
            <pc:docMk/>
            <pc:sldMk cId="2619920858" sldId="261"/>
            <ac:spMk id="117" creationId="{B38205E2-0A05-4426-8D0E-FDEE8B5110AC}"/>
          </ac:spMkLst>
        </pc:spChg>
        <pc:spChg chg="mod">
          <ac:chgData name="Paul Butler" userId="df8f2140a6bcd2b8" providerId="LiveId" clId="{7D93A4C4-D2F6-4C93-BE96-B4D279BF14F5}" dt="2021-03-14T19:19:38.905" v="561" actId="208"/>
          <ac:spMkLst>
            <pc:docMk/>
            <pc:sldMk cId="2619920858" sldId="261"/>
            <ac:spMk id="120" creationId="{3C17E9B4-7D87-4CEC-8651-AA66F57E50E8}"/>
          </ac:spMkLst>
        </pc:spChg>
        <pc:grpChg chg="mod">
          <ac:chgData name="Paul Butler" userId="df8f2140a6bcd2b8" providerId="LiveId" clId="{7D93A4C4-D2F6-4C93-BE96-B4D279BF14F5}" dt="2021-03-14T17:19:37.682" v="330" actId="1076"/>
          <ac:grpSpMkLst>
            <pc:docMk/>
            <pc:sldMk cId="2619920858" sldId="261"/>
            <ac:grpSpMk id="73" creationId="{E1E06F0B-DBCC-4638-9E1B-A8D1E3823C62}"/>
          </ac:grpSpMkLst>
        </pc:grpChg>
        <pc:grpChg chg="add mod">
          <ac:chgData name="Paul Butler" userId="df8f2140a6bcd2b8" providerId="LiveId" clId="{7D93A4C4-D2F6-4C93-BE96-B4D279BF14F5}" dt="2021-03-14T17:21:23.090" v="339" actId="1076"/>
          <ac:grpSpMkLst>
            <pc:docMk/>
            <pc:sldMk cId="2619920858" sldId="261"/>
            <ac:grpSpMk id="76" creationId="{B3509A56-8179-4A70-8F79-66F638793B9D}"/>
          </ac:grpSpMkLst>
        </pc:grpChg>
        <pc:grpChg chg="del mod">
          <ac:chgData name="Paul Butler" userId="df8f2140a6bcd2b8" providerId="LiveId" clId="{7D93A4C4-D2F6-4C93-BE96-B4D279BF14F5}" dt="2021-03-14T17:20:06.909" v="333" actId="478"/>
          <ac:grpSpMkLst>
            <pc:docMk/>
            <pc:sldMk cId="2619920858" sldId="261"/>
            <ac:grpSpMk id="87" creationId="{3354B4E1-9809-4494-947B-7630B5FE0D2F}"/>
          </ac:grpSpMkLst>
        </pc:grpChg>
        <pc:grpChg chg="mod">
          <ac:chgData name="Paul Butler" userId="df8f2140a6bcd2b8" providerId="LiveId" clId="{7D93A4C4-D2F6-4C93-BE96-B4D279BF14F5}" dt="2021-03-14T17:20:20.052" v="335" actId="1076"/>
          <ac:grpSpMkLst>
            <pc:docMk/>
            <pc:sldMk cId="2619920858" sldId="261"/>
            <ac:grpSpMk id="101" creationId="{367E4C65-3D7C-4AB7-AF6D-38CC2E6ADF67}"/>
          </ac:grpSpMkLst>
        </pc:grpChg>
        <pc:grpChg chg="mod">
          <ac:chgData name="Paul Butler" userId="df8f2140a6bcd2b8" providerId="LiveId" clId="{7D93A4C4-D2F6-4C93-BE96-B4D279BF14F5}" dt="2021-03-14T17:20:47.046" v="336"/>
          <ac:grpSpMkLst>
            <pc:docMk/>
            <pc:sldMk cId="2619920858" sldId="261"/>
            <ac:grpSpMk id="113" creationId="{FD3371EE-84A3-4E00-BF4A-EC2DE1D63AC8}"/>
          </ac:grpSpMkLst>
        </pc:grpChg>
        <pc:grpChg chg="mod">
          <ac:chgData name="Paul Butler" userId="df8f2140a6bcd2b8" providerId="LiveId" clId="{7D93A4C4-D2F6-4C93-BE96-B4D279BF14F5}" dt="2021-03-14T17:20:47.046" v="336"/>
          <ac:grpSpMkLst>
            <pc:docMk/>
            <pc:sldMk cId="2619920858" sldId="261"/>
            <ac:grpSpMk id="118" creationId="{71F7908A-415E-44FC-95AE-DE01F8ABD52D}"/>
          </ac:grpSpMkLst>
        </pc:grpChg>
        <pc:cxnChg chg="mod">
          <ac:chgData name="Paul Butler" userId="df8f2140a6bcd2b8" providerId="LiveId" clId="{7D93A4C4-D2F6-4C93-BE96-B4D279BF14F5}" dt="2021-03-14T19:19:38.905" v="561" actId="208"/>
          <ac:cxnSpMkLst>
            <pc:docMk/>
            <pc:sldMk cId="2619920858" sldId="261"/>
            <ac:cxnSpMk id="68" creationId="{06418430-0077-46A8-B817-89F47CF132CF}"/>
          </ac:cxnSpMkLst>
        </pc:cxnChg>
        <pc:cxnChg chg="mod">
          <ac:chgData name="Paul Butler" userId="df8f2140a6bcd2b8" providerId="LiveId" clId="{7D93A4C4-D2F6-4C93-BE96-B4D279BF14F5}" dt="2021-03-14T19:19:38.905" v="561" actId="208"/>
          <ac:cxnSpMkLst>
            <pc:docMk/>
            <pc:sldMk cId="2619920858" sldId="261"/>
            <ac:cxnSpMk id="69" creationId="{36E01E5A-AD34-4712-9898-1625AF713C32}"/>
          </ac:cxnSpMkLst>
        </pc:cxnChg>
        <pc:cxnChg chg="mod">
          <ac:chgData name="Paul Butler" userId="df8f2140a6bcd2b8" providerId="LiveId" clId="{7D93A4C4-D2F6-4C93-BE96-B4D279BF14F5}" dt="2021-03-14T19:19:38.905" v="561" actId="208"/>
          <ac:cxnSpMkLst>
            <pc:docMk/>
            <pc:sldMk cId="2619920858" sldId="261"/>
            <ac:cxnSpMk id="70" creationId="{6925D5B3-BD02-4691-A7F4-53659477EE9C}"/>
          </ac:cxnSpMkLst>
        </pc:cxnChg>
        <pc:cxnChg chg="mod">
          <ac:chgData name="Paul Butler" userId="df8f2140a6bcd2b8" providerId="LiveId" clId="{7D93A4C4-D2F6-4C93-BE96-B4D279BF14F5}" dt="2021-03-14T19:19:38.905" v="561" actId="208"/>
          <ac:cxnSpMkLst>
            <pc:docMk/>
            <pc:sldMk cId="2619920858" sldId="261"/>
            <ac:cxnSpMk id="71" creationId="{9D984C4E-5977-4135-AC40-411254AC6322}"/>
          </ac:cxnSpMkLst>
        </pc:cxnChg>
        <pc:cxnChg chg="mod">
          <ac:chgData name="Paul Butler" userId="df8f2140a6bcd2b8" providerId="LiveId" clId="{7D93A4C4-D2F6-4C93-BE96-B4D279BF14F5}" dt="2021-03-14T19:19:38.905" v="561" actId="208"/>
          <ac:cxnSpMkLst>
            <pc:docMk/>
            <pc:sldMk cId="2619920858" sldId="261"/>
            <ac:cxnSpMk id="72" creationId="{815A5189-D4F1-474B-AF9C-AF583796A0AF}"/>
          </ac:cxnSpMkLst>
        </pc:cxnChg>
        <pc:cxnChg chg="mod">
          <ac:chgData name="Paul Butler" userId="df8f2140a6bcd2b8" providerId="LiveId" clId="{7D93A4C4-D2F6-4C93-BE96-B4D279BF14F5}" dt="2021-03-14T19:19:38.905" v="561" actId="208"/>
          <ac:cxnSpMkLst>
            <pc:docMk/>
            <pc:sldMk cId="2619920858" sldId="261"/>
            <ac:cxnSpMk id="80" creationId="{1AF22B89-0E59-4A80-9EB7-0E5A1085DAC8}"/>
          </ac:cxnSpMkLst>
        </pc:cxnChg>
        <pc:cxnChg chg="mod">
          <ac:chgData name="Paul Butler" userId="df8f2140a6bcd2b8" providerId="LiveId" clId="{7D93A4C4-D2F6-4C93-BE96-B4D279BF14F5}" dt="2021-03-14T19:19:38.905" v="561" actId="208"/>
          <ac:cxnSpMkLst>
            <pc:docMk/>
            <pc:sldMk cId="2619920858" sldId="261"/>
            <ac:cxnSpMk id="82" creationId="{190A8253-9148-445C-8982-764A719DCA2B}"/>
          </ac:cxnSpMkLst>
        </pc:cxnChg>
        <pc:cxnChg chg="mod">
          <ac:chgData name="Paul Butler" userId="df8f2140a6bcd2b8" providerId="LiveId" clId="{7D93A4C4-D2F6-4C93-BE96-B4D279BF14F5}" dt="2021-03-14T19:19:38.905" v="561" actId="208"/>
          <ac:cxnSpMkLst>
            <pc:docMk/>
            <pc:sldMk cId="2619920858" sldId="261"/>
            <ac:cxnSpMk id="83" creationId="{1C79CE28-3BA2-404C-9189-585B632A8D6A}"/>
          </ac:cxnSpMkLst>
        </pc:cxnChg>
        <pc:cxnChg chg="mod">
          <ac:chgData name="Paul Butler" userId="df8f2140a6bcd2b8" providerId="LiveId" clId="{7D93A4C4-D2F6-4C93-BE96-B4D279BF14F5}" dt="2021-03-14T19:19:38.905" v="561" actId="208"/>
          <ac:cxnSpMkLst>
            <pc:docMk/>
            <pc:sldMk cId="2619920858" sldId="261"/>
            <ac:cxnSpMk id="84" creationId="{E09BB345-07A1-494B-A92E-5107382BD9EE}"/>
          </ac:cxnSpMkLst>
        </pc:cxnChg>
        <pc:cxnChg chg="mod">
          <ac:chgData name="Paul Butler" userId="df8f2140a6bcd2b8" providerId="LiveId" clId="{7D93A4C4-D2F6-4C93-BE96-B4D279BF14F5}" dt="2021-03-14T19:19:38.905" v="561" actId="208"/>
          <ac:cxnSpMkLst>
            <pc:docMk/>
            <pc:sldMk cId="2619920858" sldId="261"/>
            <ac:cxnSpMk id="85" creationId="{28D42084-6991-4AC3-BC1A-28F8AA2937A5}"/>
          </ac:cxnSpMkLst>
        </pc:cxnChg>
        <pc:cxnChg chg="mod">
          <ac:chgData name="Paul Butler" userId="df8f2140a6bcd2b8" providerId="LiveId" clId="{7D93A4C4-D2F6-4C93-BE96-B4D279BF14F5}" dt="2021-03-14T19:19:38.905" v="561" actId="208"/>
          <ac:cxnSpMkLst>
            <pc:docMk/>
            <pc:sldMk cId="2619920858" sldId="261"/>
            <ac:cxnSpMk id="86" creationId="{2ACF956F-7088-4E7D-B7FB-0A8FF1D300C5}"/>
          </ac:cxnSpMkLst>
        </pc:cxnChg>
        <pc:cxnChg chg="mod">
          <ac:chgData name="Paul Butler" userId="df8f2140a6bcd2b8" providerId="LiveId" clId="{7D93A4C4-D2F6-4C93-BE96-B4D279BF14F5}" dt="2021-03-14T19:19:38.905" v="561" actId="208"/>
          <ac:cxnSpMkLst>
            <pc:docMk/>
            <pc:sldMk cId="2619920858" sldId="261"/>
            <ac:cxnSpMk id="106" creationId="{1BBBBD81-0F29-49C3-875A-A04B6303B545}"/>
          </ac:cxnSpMkLst>
        </pc:cxnChg>
        <pc:cxnChg chg="mod">
          <ac:chgData name="Paul Butler" userId="df8f2140a6bcd2b8" providerId="LiveId" clId="{7D93A4C4-D2F6-4C93-BE96-B4D279BF14F5}" dt="2021-03-14T19:19:38.905" v="561" actId="208"/>
          <ac:cxnSpMkLst>
            <pc:docMk/>
            <pc:sldMk cId="2619920858" sldId="261"/>
            <ac:cxnSpMk id="108" creationId="{2E266E05-7C44-46CF-B6C4-84EC14DFD154}"/>
          </ac:cxnSpMkLst>
        </pc:cxnChg>
        <pc:cxnChg chg="mod">
          <ac:chgData name="Paul Butler" userId="df8f2140a6bcd2b8" providerId="LiveId" clId="{7D93A4C4-D2F6-4C93-BE96-B4D279BF14F5}" dt="2021-03-14T19:19:38.905" v="561" actId="208"/>
          <ac:cxnSpMkLst>
            <pc:docMk/>
            <pc:sldMk cId="2619920858" sldId="261"/>
            <ac:cxnSpMk id="109" creationId="{323C63CF-7844-4721-9335-E925DA8B73B9}"/>
          </ac:cxnSpMkLst>
        </pc:cxnChg>
        <pc:cxnChg chg="mod">
          <ac:chgData name="Paul Butler" userId="df8f2140a6bcd2b8" providerId="LiveId" clId="{7D93A4C4-D2F6-4C93-BE96-B4D279BF14F5}" dt="2021-03-14T19:19:38.905" v="561" actId="208"/>
          <ac:cxnSpMkLst>
            <pc:docMk/>
            <pc:sldMk cId="2619920858" sldId="261"/>
            <ac:cxnSpMk id="110" creationId="{EFFD06A7-CE6F-42B9-BF81-5B3D5AF00509}"/>
          </ac:cxnSpMkLst>
        </pc:cxnChg>
        <pc:cxnChg chg="mod">
          <ac:chgData name="Paul Butler" userId="df8f2140a6bcd2b8" providerId="LiveId" clId="{7D93A4C4-D2F6-4C93-BE96-B4D279BF14F5}" dt="2021-03-14T19:19:38.905" v="561" actId="208"/>
          <ac:cxnSpMkLst>
            <pc:docMk/>
            <pc:sldMk cId="2619920858" sldId="261"/>
            <ac:cxnSpMk id="111" creationId="{13548158-0F9A-4119-8987-DB5C5396ABC0}"/>
          </ac:cxnSpMkLst>
        </pc:cxnChg>
        <pc:cxnChg chg="mod">
          <ac:chgData name="Paul Butler" userId="df8f2140a6bcd2b8" providerId="LiveId" clId="{7D93A4C4-D2F6-4C93-BE96-B4D279BF14F5}" dt="2021-03-14T19:19:38.905" v="561" actId="208"/>
          <ac:cxnSpMkLst>
            <pc:docMk/>
            <pc:sldMk cId="2619920858" sldId="261"/>
            <ac:cxnSpMk id="112" creationId="{44041A27-0D97-481B-AEB3-E00571538D2F}"/>
          </ac:cxnSpMkLst>
        </pc:cxnChg>
        <pc:cxnChg chg="mod">
          <ac:chgData name="Paul Butler" userId="df8f2140a6bcd2b8" providerId="LiveId" clId="{7D93A4C4-D2F6-4C93-BE96-B4D279BF14F5}" dt="2021-03-14T19:19:38.905" v="561" actId="208"/>
          <ac:cxnSpMkLst>
            <pc:docMk/>
            <pc:sldMk cId="2619920858" sldId="261"/>
            <ac:cxnSpMk id="119" creationId="{E1E18BFF-1530-4378-9108-D7EF0B2C807B}"/>
          </ac:cxnSpMkLst>
        </pc:cxnChg>
        <pc:cxnChg chg="mod">
          <ac:chgData name="Paul Butler" userId="df8f2140a6bcd2b8" providerId="LiveId" clId="{7D93A4C4-D2F6-4C93-BE96-B4D279BF14F5}" dt="2021-03-14T19:19:38.905" v="561" actId="208"/>
          <ac:cxnSpMkLst>
            <pc:docMk/>
            <pc:sldMk cId="2619920858" sldId="261"/>
            <ac:cxnSpMk id="121" creationId="{2573E0F1-00CA-4B50-BB4A-5207717F84A3}"/>
          </ac:cxnSpMkLst>
        </pc:cxnChg>
        <pc:cxnChg chg="mod">
          <ac:chgData name="Paul Butler" userId="df8f2140a6bcd2b8" providerId="LiveId" clId="{7D93A4C4-D2F6-4C93-BE96-B4D279BF14F5}" dt="2021-03-14T19:19:38.905" v="561" actId="208"/>
          <ac:cxnSpMkLst>
            <pc:docMk/>
            <pc:sldMk cId="2619920858" sldId="261"/>
            <ac:cxnSpMk id="122" creationId="{F2A19763-6CEC-4149-B5DD-895180976A5D}"/>
          </ac:cxnSpMkLst>
        </pc:cxnChg>
        <pc:cxnChg chg="mod">
          <ac:chgData name="Paul Butler" userId="df8f2140a6bcd2b8" providerId="LiveId" clId="{7D93A4C4-D2F6-4C93-BE96-B4D279BF14F5}" dt="2021-03-14T19:19:38.905" v="561" actId="208"/>
          <ac:cxnSpMkLst>
            <pc:docMk/>
            <pc:sldMk cId="2619920858" sldId="261"/>
            <ac:cxnSpMk id="123" creationId="{F392F42D-796C-457E-8E47-AEB2566AA2FE}"/>
          </ac:cxnSpMkLst>
        </pc:cxnChg>
        <pc:cxnChg chg="mod">
          <ac:chgData name="Paul Butler" userId="df8f2140a6bcd2b8" providerId="LiveId" clId="{7D93A4C4-D2F6-4C93-BE96-B4D279BF14F5}" dt="2021-03-14T19:19:38.905" v="561" actId="208"/>
          <ac:cxnSpMkLst>
            <pc:docMk/>
            <pc:sldMk cId="2619920858" sldId="261"/>
            <ac:cxnSpMk id="124" creationId="{5CB24CF3-7DC5-4FA8-808D-3AA2CEFBE902}"/>
          </ac:cxnSpMkLst>
        </pc:cxnChg>
        <pc:cxnChg chg="mod">
          <ac:chgData name="Paul Butler" userId="df8f2140a6bcd2b8" providerId="LiveId" clId="{7D93A4C4-D2F6-4C93-BE96-B4D279BF14F5}" dt="2021-03-14T19:19:38.905" v="561" actId="208"/>
          <ac:cxnSpMkLst>
            <pc:docMk/>
            <pc:sldMk cId="2619920858" sldId="261"/>
            <ac:cxnSpMk id="125" creationId="{77C2060C-3A8F-4986-BE7D-5B7FC42E1D78}"/>
          </ac:cxnSpMkLst>
        </pc:cxnChg>
      </pc:sldChg>
      <pc:sldChg chg="addSp delSp modSp add mod">
        <pc:chgData name="Paul Butler" userId="df8f2140a6bcd2b8" providerId="LiveId" clId="{7D93A4C4-D2F6-4C93-BE96-B4D279BF14F5}" dt="2021-03-14T21:36:05.843" v="570" actId="478"/>
        <pc:sldMkLst>
          <pc:docMk/>
          <pc:sldMk cId="3688037677" sldId="262"/>
        </pc:sldMkLst>
        <pc:spChg chg="del">
          <ac:chgData name="Paul Butler" userId="df8f2140a6bcd2b8" providerId="LiveId" clId="{7D93A4C4-D2F6-4C93-BE96-B4D279BF14F5}" dt="2021-03-14T21:36:05.843" v="570" actId="478"/>
          <ac:spMkLst>
            <pc:docMk/>
            <pc:sldMk cId="3688037677" sldId="262"/>
            <ac:spMk id="2" creationId="{E676FE85-597F-4FE6-B5AF-4E960E38ECA7}"/>
          </ac:spMkLst>
        </pc:spChg>
        <pc:spChg chg="mod">
          <ac:chgData name="Paul Butler" userId="df8f2140a6bcd2b8" providerId="LiveId" clId="{7D93A4C4-D2F6-4C93-BE96-B4D279BF14F5}" dt="2021-03-14T19:18:41.455" v="558" actId="1076"/>
          <ac:spMkLst>
            <pc:docMk/>
            <pc:sldMk cId="3688037677" sldId="262"/>
            <ac:spMk id="52" creationId="{16D1CF23-CA72-4EEF-90CB-8097C4FC9E2B}"/>
          </ac:spMkLst>
        </pc:spChg>
        <pc:spChg chg="mod">
          <ac:chgData name="Paul Butler" userId="df8f2140a6bcd2b8" providerId="LiveId" clId="{7D93A4C4-D2F6-4C93-BE96-B4D279BF14F5}" dt="2021-03-14T19:19:18.203" v="560" actId="2085"/>
          <ac:spMkLst>
            <pc:docMk/>
            <pc:sldMk cId="3688037677" sldId="262"/>
            <ac:spMk id="53" creationId="{0B968275-4267-4C17-AF92-D42576619EC7}"/>
          </ac:spMkLst>
        </pc:spChg>
        <pc:spChg chg="del mod">
          <ac:chgData name="Paul Butler" userId="df8f2140a6bcd2b8" providerId="LiveId" clId="{7D93A4C4-D2F6-4C93-BE96-B4D279BF14F5}" dt="2021-03-14T17:23:18.264" v="392" actId="478"/>
          <ac:spMkLst>
            <pc:docMk/>
            <pc:sldMk cId="3688037677" sldId="262"/>
            <ac:spMk id="55" creationId="{E9413616-64C1-48CF-B913-6B752913A483}"/>
          </ac:spMkLst>
        </pc:spChg>
        <pc:spChg chg="mod">
          <ac:chgData name="Paul Butler" userId="df8f2140a6bcd2b8" providerId="LiveId" clId="{7D93A4C4-D2F6-4C93-BE96-B4D279BF14F5}" dt="2021-03-14T17:23:42.511" v="398" actId="20577"/>
          <ac:spMkLst>
            <pc:docMk/>
            <pc:sldMk cId="3688037677" sldId="262"/>
            <ac:spMk id="56" creationId="{10756BF3-98F8-402F-8765-0812335A6E75}"/>
          </ac:spMkLst>
        </pc:spChg>
        <pc:spChg chg="mod">
          <ac:chgData name="Paul Butler" userId="df8f2140a6bcd2b8" providerId="LiveId" clId="{7D93A4C4-D2F6-4C93-BE96-B4D279BF14F5}" dt="2021-03-14T17:24:45.148" v="405" actId="1076"/>
          <ac:spMkLst>
            <pc:docMk/>
            <pc:sldMk cId="3688037677" sldId="262"/>
            <ac:spMk id="57" creationId="{D356D0DE-049B-4AAE-942B-CE5CDED1105C}"/>
          </ac:spMkLst>
        </pc:spChg>
        <pc:spChg chg="mod">
          <ac:chgData name="Paul Butler" userId="df8f2140a6bcd2b8" providerId="LiveId" clId="{7D93A4C4-D2F6-4C93-BE96-B4D279BF14F5}" dt="2021-03-14T17:25:48.960" v="413" actId="1076"/>
          <ac:spMkLst>
            <pc:docMk/>
            <pc:sldMk cId="3688037677" sldId="262"/>
            <ac:spMk id="59" creationId="{D277426F-C312-49DD-AFF4-71548A478723}"/>
          </ac:spMkLst>
        </pc:spChg>
        <pc:spChg chg="mod">
          <ac:chgData name="Paul Butler" userId="df8f2140a6bcd2b8" providerId="LiveId" clId="{7D93A4C4-D2F6-4C93-BE96-B4D279BF14F5}" dt="2021-03-14T19:19:12.814" v="559" actId="208"/>
          <ac:spMkLst>
            <pc:docMk/>
            <pc:sldMk cId="3688037677" sldId="262"/>
            <ac:spMk id="63" creationId="{603D5658-B41D-44FC-B04E-B39B7728214E}"/>
          </ac:spMkLst>
        </pc:spChg>
        <pc:spChg chg="mod">
          <ac:chgData name="Paul Butler" userId="df8f2140a6bcd2b8" providerId="LiveId" clId="{7D93A4C4-D2F6-4C93-BE96-B4D279BF14F5}" dt="2021-03-14T19:19:12.814" v="559" actId="208"/>
          <ac:spMkLst>
            <pc:docMk/>
            <pc:sldMk cId="3688037677" sldId="262"/>
            <ac:spMk id="64" creationId="{EEB62058-6905-46DA-8AA5-87CA78A1BFBC}"/>
          </ac:spMkLst>
        </pc:spChg>
        <pc:spChg chg="mod">
          <ac:chgData name="Paul Butler" userId="df8f2140a6bcd2b8" providerId="LiveId" clId="{7D93A4C4-D2F6-4C93-BE96-B4D279BF14F5}" dt="2021-03-14T19:19:12.814" v="559" actId="208"/>
          <ac:spMkLst>
            <pc:docMk/>
            <pc:sldMk cId="3688037677" sldId="262"/>
            <ac:spMk id="65" creationId="{AAC3F91C-455F-4DC8-ABF7-8CAF303B10CB}"/>
          </ac:spMkLst>
        </pc:spChg>
        <pc:spChg chg="mod">
          <ac:chgData name="Paul Butler" userId="df8f2140a6bcd2b8" providerId="LiveId" clId="{7D93A4C4-D2F6-4C93-BE96-B4D279BF14F5}" dt="2021-03-14T19:19:12.814" v="559" actId="208"/>
          <ac:spMkLst>
            <pc:docMk/>
            <pc:sldMk cId="3688037677" sldId="262"/>
            <ac:spMk id="66" creationId="{44D366FD-C5AF-48F7-83E2-770AC6BB7AB7}"/>
          </ac:spMkLst>
        </pc:spChg>
        <pc:spChg chg="mod">
          <ac:chgData name="Paul Butler" userId="df8f2140a6bcd2b8" providerId="LiveId" clId="{7D93A4C4-D2F6-4C93-BE96-B4D279BF14F5}" dt="2021-03-14T19:19:12.814" v="559" actId="208"/>
          <ac:spMkLst>
            <pc:docMk/>
            <pc:sldMk cId="3688037677" sldId="262"/>
            <ac:spMk id="67" creationId="{A502691C-FB8A-425C-B00F-B0491406DC06}"/>
          </ac:spMkLst>
        </pc:spChg>
        <pc:spChg chg="mod">
          <ac:chgData name="Paul Butler" userId="df8f2140a6bcd2b8" providerId="LiveId" clId="{7D93A4C4-D2F6-4C93-BE96-B4D279BF14F5}" dt="2021-03-14T19:19:12.814" v="559" actId="208"/>
          <ac:spMkLst>
            <pc:docMk/>
            <pc:sldMk cId="3688037677" sldId="262"/>
            <ac:spMk id="113" creationId="{82B84250-C103-4E49-898B-15EAC00BD8EE}"/>
          </ac:spMkLst>
        </pc:spChg>
        <pc:spChg chg="mod">
          <ac:chgData name="Paul Butler" userId="df8f2140a6bcd2b8" providerId="LiveId" clId="{7D93A4C4-D2F6-4C93-BE96-B4D279BF14F5}" dt="2021-03-14T19:19:12.814" v="559" actId="208"/>
          <ac:spMkLst>
            <pc:docMk/>
            <pc:sldMk cId="3688037677" sldId="262"/>
            <ac:spMk id="114" creationId="{0CC0EC32-CCF2-44BF-86F1-B44D66E459D5}"/>
          </ac:spMkLst>
        </pc:spChg>
        <pc:spChg chg="mod">
          <ac:chgData name="Paul Butler" userId="df8f2140a6bcd2b8" providerId="LiveId" clId="{7D93A4C4-D2F6-4C93-BE96-B4D279BF14F5}" dt="2021-03-14T19:19:12.814" v="559" actId="208"/>
          <ac:spMkLst>
            <pc:docMk/>
            <pc:sldMk cId="3688037677" sldId="262"/>
            <ac:spMk id="115" creationId="{9E89BD33-E6A3-4C6E-ADB0-6E24AC7B3D3A}"/>
          </ac:spMkLst>
        </pc:spChg>
        <pc:spChg chg="mod">
          <ac:chgData name="Paul Butler" userId="df8f2140a6bcd2b8" providerId="LiveId" clId="{7D93A4C4-D2F6-4C93-BE96-B4D279BF14F5}" dt="2021-03-14T19:19:12.814" v="559" actId="208"/>
          <ac:spMkLst>
            <pc:docMk/>
            <pc:sldMk cId="3688037677" sldId="262"/>
            <ac:spMk id="116" creationId="{E597C28B-AB5B-48E9-912B-D10DD0A81748}"/>
          </ac:spMkLst>
        </pc:spChg>
        <pc:spChg chg="mod">
          <ac:chgData name="Paul Butler" userId="df8f2140a6bcd2b8" providerId="LiveId" clId="{7D93A4C4-D2F6-4C93-BE96-B4D279BF14F5}" dt="2021-03-14T19:19:12.814" v="559" actId="208"/>
          <ac:spMkLst>
            <pc:docMk/>
            <pc:sldMk cId="3688037677" sldId="262"/>
            <ac:spMk id="120" creationId="{3765F65E-1D1D-49CC-B5EB-6DD9AE0CF4E6}"/>
          </ac:spMkLst>
        </pc:spChg>
        <pc:spChg chg="mod">
          <ac:chgData name="Paul Butler" userId="df8f2140a6bcd2b8" providerId="LiveId" clId="{7D93A4C4-D2F6-4C93-BE96-B4D279BF14F5}" dt="2021-03-14T19:19:12.814" v="559" actId="208"/>
          <ac:spMkLst>
            <pc:docMk/>
            <pc:sldMk cId="3688037677" sldId="262"/>
            <ac:spMk id="128" creationId="{DBDABBEC-B8E3-47F9-8CCD-09C5AA3429D1}"/>
          </ac:spMkLst>
        </pc:spChg>
        <pc:spChg chg="mod">
          <ac:chgData name="Paul Butler" userId="df8f2140a6bcd2b8" providerId="LiveId" clId="{7D93A4C4-D2F6-4C93-BE96-B4D279BF14F5}" dt="2021-03-14T19:19:12.814" v="559" actId="208"/>
          <ac:spMkLst>
            <pc:docMk/>
            <pc:sldMk cId="3688037677" sldId="262"/>
            <ac:spMk id="129" creationId="{7E94C8D7-9B53-4024-B965-EAA612955AA7}"/>
          </ac:spMkLst>
        </pc:spChg>
        <pc:spChg chg="mod">
          <ac:chgData name="Paul Butler" userId="df8f2140a6bcd2b8" providerId="LiveId" clId="{7D93A4C4-D2F6-4C93-BE96-B4D279BF14F5}" dt="2021-03-14T19:19:12.814" v="559" actId="208"/>
          <ac:spMkLst>
            <pc:docMk/>
            <pc:sldMk cId="3688037677" sldId="262"/>
            <ac:spMk id="130" creationId="{4C01385C-428B-4141-B069-813CED9020C2}"/>
          </ac:spMkLst>
        </pc:spChg>
        <pc:spChg chg="mod">
          <ac:chgData name="Paul Butler" userId="df8f2140a6bcd2b8" providerId="LiveId" clId="{7D93A4C4-D2F6-4C93-BE96-B4D279BF14F5}" dt="2021-03-14T19:19:12.814" v="559" actId="208"/>
          <ac:spMkLst>
            <pc:docMk/>
            <pc:sldMk cId="3688037677" sldId="262"/>
            <ac:spMk id="131" creationId="{8629E204-4120-4013-AABD-FE570ED1DE25}"/>
          </ac:spMkLst>
        </pc:spChg>
        <pc:spChg chg="mod">
          <ac:chgData name="Paul Butler" userId="df8f2140a6bcd2b8" providerId="LiveId" clId="{7D93A4C4-D2F6-4C93-BE96-B4D279BF14F5}" dt="2021-03-14T19:19:12.814" v="559" actId="208"/>
          <ac:spMkLst>
            <pc:docMk/>
            <pc:sldMk cId="3688037677" sldId="262"/>
            <ac:spMk id="134" creationId="{751C5111-9D51-433F-9806-A38C6F2D81A9}"/>
          </ac:spMkLst>
        </pc:spChg>
        <pc:spChg chg="mod">
          <ac:chgData name="Paul Butler" userId="df8f2140a6bcd2b8" providerId="LiveId" clId="{7D93A4C4-D2F6-4C93-BE96-B4D279BF14F5}" dt="2021-03-14T19:19:12.814" v="559" actId="208"/>
          <ac:spMkLst>
            <pc:docMk/>
            <pc:sldMk cId="3688037677" sldId="262"/>
            <ac:spMk id="142" creationId="{36B18238-7B72-48A8-8038-6646754D625F}"/>
          </ac:spMkLst>
        </pc:spChg>
        <pc:spChg chg="mod">
          <ac:chgData name="Paul Butler" userId="df8f2140a6bcd2b8" providerId="LiveId" clId="{7D93A4C4-D2F6-4C93-BE96-B4D279BF14F5}" dt="2021-03-14T19:19:12.814" v="559" actId="208"/>
          <ac:spMkLst>
            <pc:docMk/>
            <pc:sldMk cId="3688037677" sldId="262"/>
            <ac:spMk id="143" creationId="{038C086B-47FA-4026-B8C2-0B1FD42EEEAF}"/>
          </ac:spMkLst>
        </pc:spChg>
        <pc:spChg chg="mod">
          <ac:chgData name="Paul Butler" userId="df8f2140a6bcd2b8" providerId="LiveId" clId="{7D93A4C4-D2F6-4C93-BE96-B4D279BF14F5}" dt="2021-03-14T19:19:12.814" v="559" actId="208"/>
          <ac:spMkLst>
            <pc:docMk/>
            <pc:sldMk cId="3688037677" sldId="262"/>
            <ac:spMk id="144" creationId="{137116D5-D47F-47F4-A587-1D0BB9C2FC37}"/>
          </ac:spMkLst>
        </pc:spChg>
        <pc:spChg chg="mod">
          <ac:chgData name="Paul Butler" userId="df8f2140a6bcd2b8" providerId="LiveId" clId="{7D93A4C4-D2F6-4C93-BE96-B4D279BF14F5}" dt="2021-03-14T19:19:12.814" v="559" actId="208"/>
          <ac:spMkLst>
            <pc:docMk/>
            <pc:sldMk cId="3688037677" sldId="262"/>
            <ac:spMk id="145" creationId="{6985EB9F-5B60-484F-A26D-97AF2B473244}"/>
          </ac:spMkLst>
        </pc:spChg>
        <pc:spChg chg="mod">
          <ac:chgData name="Paul Butler" userId="df8f2140a6bcd2b8" providerId="LiveId" clId="{7D93A4C4-D2F6-4C93-BE96-B4D279BF14F5}" dt="2021-03-14T19:19:12.814" v="559" actId="208"/>
          <ac:spMkLst>
            <pc:docMk/>
            <pc:sldMk cId="3688037677" sldId="262"/>
            <ac:spMk id="148" creationId="{35B2A3C6-59B7-4B94-8A13-B90006D76371}"/>
          </ac:spMkLst>
        </pc:spChg>
        <pc:grpChg chg="del">
          <ac:chgData name="Paul Butler" userId="df8f2140a6bcd2b8" providerId="LiveId" clId="{7D93A4C4-D2F6-4C93-BE96-B4D279BF14F5}" dt="2021-03-14T17:23:11.204" v="390" actId="478"/>
          <ac:grpSpMkLst>
            <pc:docMk/>
            <pc:sldMk cId="3688037677" sldId="262"/>
            <ac:grpSpMk id="73" creationId="{E1E06F0B-DBCC-4638-9E1B-A8D1E3823C62}"/>
          </ac:grpSpMkLst>
        </pc:grpChg>
        <pc:grpChg chg="add mod">
          <ac:chgData name="Paul Butler" userId="df8f2140a6bcd2b8" providerId="LiveId" clId="{7D93A4C4-D2F6-4C93-BE96-B4D279BF14F5}" dt="2021-03-14T17:23:30.816" v="393" actId="1076"/>
          <ac:grpSpMkLst>
            <pc:docMk/>
            <pc:sldMk cId="3688037677" sldId="262"/>
            <ac:grpSpMk id="76" creationId="{6160AE2C-0309-4B69-9A64-6BCEFB546C46}"/>
          </ac:grpSpMkLst>
        </pc:grpChg>
        <pc:grpChg chg="del">
          <ac:chgData name="Paul Butler" userId="df8f2140a6bcd2b8" providerId="LiveId" clId="{7D93A4C4-D2F6-4C93-BE96-B4D279BF14F5}" dt="2021-03-14T17:24:17.196" v="399" actId="478"/>
          <ac:grpSpMkLst>
            <pc:docMk/>
            <pc:sldMk cId="3688037677" sldId="262"/>
            <ac:grpSpMk id="87" creationId="{3354B4E1-9809-4494-947B-7630B5FE0D2F}"/>
          </ac:grpSpMkLst>
        </pc:grpChg>
        <pc:grpChg chg="del">
          <ac:chgData name="Paul Butler" userId="df8f2140a6bcd2b8" providerId="LiveId" clId="{7D93A4C4-D2F6-4C93-BE96-B4D279BF14F5}" dt="2021-03-14T17:24:50.621" v="406" actId="478"/>
          <ac:grpSpMkLst>
            <pc:docMk/>
            <pc:sldMk cId="3688037677" sldId="262"/>
            <ac:grpSpMk id="101" creationId="{367E4C65-3D7C-4AB7-AF6D-38CC2E6ADF67}"/>
          </ac:grpSpMkLst>
        </pc:grpChg>
        <pc:grpChg chg="mod">
          <ac:chgData name="Paul Butler" userId="df8f2140a6bcd2b8" providerId="LiveId" clId="{7D93A4C4-D2F6-4C93-BE96-B4D279BF14F5}" dt="2021-03-14T17:23:01.384" v="388"/>
          <ac:grpSpMkLst>
            <pc:docMk/>
            <pc:sldMk cId="3688037677" sldId="262"/>
            <ac:grpSpMk id="117" creationId="{E3DF1F3F-9297-4967-97E1-A26484E3FA2A}"/>
          </ac:grpSpMkLst>
        </pc:grpChg>
        <pc:grpChg chg="mod">
          <ac:chgData name="Paul Butler" userId="df8f2140a6bcd2b8" providerId="LiveId" clId="{7D93A4C4-D2F6-4C93-BE96-B4D279BF14F5}" dt="2021-03-14T17:23:01.384" v="388"/>
          <ac:grpSpMkLst>
            <pc:docMk/>
            <pc:sldMk cId="3688037677" sldId="262"/>
            <ac:grpSpMk id="118" creationId="{0DA5524B-A91B-4738-B251-DC859EF7A8D5}"/>
          </ac:grpSpMkLst>
        </pc:grpChg>
        <pc:grpChg chg="add mod">
          <ac:chgData name="Paul Butler" userId="df8f2140a6bcd2b8" providerId="LiveId" clId="{7D93A4C4-D2F6-4C93-BE96-B4D279BF14F5}" dt="2021-03-14T17:24:27.734" v="401" actId="1076"/>
          <ac:grpSpMkLst>
            <pc:docMk/>
            <pc:sldMk cId="3688037677" sldId="262"/>
            <ac:grpSpMk id="126" creationId="{9287D99A-B39B-4857-BD38-FFE50A9046A6}"/>
          </ac:grpSpMkLst>
        </pc:grpChg>
        <pc:grpChg chg="mod">
          <ac:chgData name="Paul Butler" userId="df8f2140a6bcd2b8" providerId="LiveId" clId="{7D93A4C4-D2F6-4C93-BE96-B4D279BF14F5}" dt="2021-03-14T17:24:17.686" v="400"/>
          <ac:grpSpMkLst>
            <pc:docMk/>
            <pc:sldMk cId="3688037677" sldId="262"/>
            <ac:grpSpMk id="127" creationId="{D2552B03-918A-4BCA-B218-9EEA3933AD5A}"/>
          </ac:grpSpMkLst>
        </pc:grpChg>
        <pc:grpChg chg="mod">
          <ac:chgData name="Paul Butler" userId="df8f2140a6bcd2b8" providerId="LiveId" clId="{7D93A4C4-D2F6-4C93-BE96-B4D279BF14F5}" dt="2021-03-14T17:24:17.686" v="400"/>
          <ac:grpSpMkLst>
            <pc:docMk/>
            <pc:sldMk cId="3688037677" sldId="262"/>
            <ac:grpSpMk id="132" creationId="{560A9A96-7905-4FD2-95E8-5E6898CAB4AA}"/>
          </ac:grpSpMkLst>
        </pc:grpChg>
        <pc:grpChg chg="add mod">
          <ac:chgData name="Paul Butler" userId="df8f2140a6bcd2b8" providerId="LiveId" clId="{7D93A4C4-D2F6-4C93-BE96-B4D279BF14F5}" dt="2021-03-14T17:25:22.166" v="408" actId="1076"/>
          <ac:grpSpMkLst>
            <pc:docMk/>
            <pc:sldMk cId="3688037677" sldId="262"/>
            <ac:grpSpMk id="140" creationId="{7295FCED-B713-4D7F-960C-E65B64564CBA}"/>
          </ac:grpSpMkLst>
        </pc:grpChg>
        <pc:grpChg chg="mod">
          <ac:chgData name="Paul Butler" userId="df8f2140a6bcd2b8" providerId="LiveId" clId="{7D93A4C4-D2F6-4C93-BE96-B4D279BF14F5}" dt="2021-03-14T17:25:03.725" v="407"/>
          <ac:grpSpMkLst>
            <pc:docMk/>
            <pc:sldMk cId="3688037677" sldId="262"/>
            <ac:grpSpMk id="141" creationId="{FC225BC9-431D-46C8-A05E-3124884F2692}"/>
          </ac:grpSpMkLst>
        </pc:grpChg>
        <pc:grpChg chg="mod">
          <ac:chgData name="Paul Butler" userId="df8f2140a6bcd2b8" providerId="LiveId" clId="{7D93A4C4-D2F6-4C93-BE96-B4D279BF14F5}" dt="2021-03-14T17:25:03.725" v="407"/>
          <ac:grpSpMkLst>
            <pc:docMk/>
            <pc:sldMk cId="3688037677" sldId="262"/>
            <ac:grpSpMk id="146" creationId="{9FEA420A-4FA9-4587-AB17-B9C9051FF9F9}"/>
          </ac:grpSpMkLst>
        </pc:grpChg>
        <pc:cxnChg chg="mod">
          <ac:chgData name="Paul Butler" userId="df8f2140a6bcd2b8" providerId="LiveId" clId="{7D93A4C4-D2F6-4C93-BE96-B4D279BF14F5}" dt="2021-03-14T19:19:12.814" v="559" actId="208"/>
          <ac:cxnSpMkLst>
            <pc:docMk/>
            <pc:sldMk cId="3688037677" sldId="262"/>
            <ac:cxnSpMk id="68" creationId="{06418430-0077-46A8-B817-89F47CF132CF}"/>
          </ac:cxnSpMkLst>
        </pc:cxnChg>
        <pc:cxnChg chg="mod">
          <ac:chgData name="Paul Butler" userId="df8f2140a6bcd2b8" providerId="LiveId" clId="{7D93A4C4-D2F6-4C93-BE96-B4D279BF14F5}" dt="2021-03-14T19:19:12.814" v="559" actId="208"/>
          <ac:cxnSpMkLst>
            <pc:docMk/>
            <pc:sldMk cId="3688037677" sldId="262"/>
            <ac:cxnSpMk id="69" creationId="{36E01E5A-AD34-4712-9898-1625AF713C32}"/>
          </ac:cxnSpMkLst>
        </pc:cxnChg>
        <pc:cxnChg chg="mod">
          <ac:chgData name="Paul Butler" userId="df8f2140a6bcd2b8" providerId="LiveId" clId="{7D93A4C4-D2F6-4C93-BE96-B4D279BF14F5}" dt="2021-03-14T19:19:12.814" v="559" actId="208"/>
          <ac:cxnSpMkLst>
            <pc:docMk/>
            <pc:sldMk cId="3688037677" sldId="262"/>
            <ac:cxnSpMk id="70" creationId="{6925D5B3-BD02-4691-A7F4-53659477EE9C}"/>
          </ac:cxnSpMkLst>
        </pc:cxnChg>
        <pc:cxnChg chg="mod">
          <ac:chgData name="Paul Butler" userId="df8f2140a6bcd2b8" providerId="LiveId" clId="{7D93A4C4-D2F6-4C93-BE96-B4D279BF14F5}" dt="2021-03-14T19:19:12.814" v="559" actId="208"/>
          <ac:cxnSpMkLst>
            <pc:docMk/>
            <pc:sldMk cId="3688037677" sldId="262"/>
            <ac:cxnSpMk id="71" creationId="{9D984C4E-5977-4135-AC40-411254AC6322}"/>
          </ac:cxnSpMkLst>
        </pc:cxnChg>
        <pc:cxnChg chg="mod">
          <ac:chgData name="Paul Butler" userId="df8f2140a6bcd2b8" providerId="LiveId" clId="{7D93A4C4-D2F6-4C93-BE96-B4D279BF14F5}" dt="2021-03-14T19:19:12.814" v="559" actId="208"/>
          <ac:cxnSpMkLst>
            <pc:docMk/>
            <pc:sldMk cId="3688037677" sldId="262"/>
            <ac:cxnSpMk id="72" creationId="{815A5189-D4F1-474B-AF9C-AF583796A0AF}"/>
          </ac:cxnSpMkLst>
        </pc:cxnChg>
        <pc:cxnChg chg="mod">
          <ac:chgData name="Paul Butler" userId="df8f2140a6bcd2b8" providerId="LiveId" clId="{7D93A4C4-D2F6-4C93-BE96-B4D279BF14F5}" dt="2021-03-14T19:19:12.814" v="559" actId="208"/>
          <ac:cxnSpMkLst>
            <pc:docMk/>
            <pc:sldMk cId="3688037677" sldId="262"/>
            <ac:cxnSpMk id="119" creationId="{22D9D2FE-FE86-4CD7-AED2-FE9DBE8E8CB2}"/>
          </ac:cxnSpMkLst>
        </pc:cxnChg>
        <pc:cxnChg chg="mod">
          <ac:chgData name="Paul Butler" userId="df8f2140a6bcd2b8" providerId="LiveId" clId="{7D93A4C4-D2F6-4C93-BE96-B4D279BF14F5}" dt="2021-03-14T19:19:12.814" v="559" actId="208"/>
          <ac:cxnSpMkLst>
            <pc:docMk/>
            <pc:sldMk cId="3688037677" sldId="262"/>
            <ac:cxnSpMk id="121" creationId="{BADA6C7B-187B-466C-BCCD-932486128213}"/>
          </ac:cxnSpMkLst>
        </pc:cxnChg>
        <pc:cxnChg chg="mod">
          <ac:chgData name="Paul Butler" userId="df8f2140a6bcd2b8" providerId="LiveId" clId="{7D93A4C4-D2F6-4C93-BE96-B4D279BF14F5}" dt="2021-03-14T19:19:12.814" v="559" actId="208"/>
          <ac:cxnSpMkLst>
            <pc:docMk/>
            <pc:sldMk cId="3688037677" sldId="262"/>
            <ac:cxnSpMk id="122" creationId="{7B01E6A5-D831-45B7-B1B2-5B940D8406CE}"/>
          </ac:cxnSpMkLst>
        </pc:cxnChg>
        <pc:cxnChg chg="mod">
          <ac:chgData name="Paul Butler" userId="df8f2140a6bcd2b8" providerId="LiveId" clId="{7D93A4C4-D2F6-4C93-BE96-B4D279BF14F5}" dt="2021-03-14T19:19:12.814" v="559" actId="208"/>
          <ac:cxnSpMkLst>
            <pc:docMk/>
            <pc:sldMk cId="3688037677" sldId="262"/>
            <ac:cxnSpMk id="123" creationId="{D01E5487-3F45-4ED4-8032-B264112F0A4A}"/>
          </ac:cxnSpMkLst>
        </pc:cxnChg>
        <pc:cxnChg chg="mod">
          <ac:chgData name="Paul Butler" userId="df8f2140a6bcd2b8" providerId="LiveId" clId="{7D93A4C4-D2F6-4C93-BE96-B4D279BF14F5}" dt="2021-03-14T19:19:12.814" v="559" actId="208"/>
          <ac:cxnSpMkLst>
            <pc:docMk/>
            <pc:sldMk cId="3688037677" sldId="262"/>
            <ac:cxnSpMk id="124" creationId="{B327FB5D-6302-4753-B847-4DCFE155D669}"/>
          </ac:cxnSpMkLst>
        </pc:cxnChg>
        <pc:cxnChg chg="mod">
          <ac:chgData name="Paul Butler" userId="df8f2140a6bcd2b8" providerId="LiveId" clId="{7D93A4C4-D2F6-4C93-BE96-B4D279BF14F5}" dt="2021-03-14T19:19:12.814" v="559" actId="208"/>
          <ac:cxnSpMkLst>
            <pc:docMk/>
            <pc:sldMk cId="3688037677" sldId="262"/>
            <ac:cxnSpMk id="125" creationId="{31772A6B-FDC8-4B87-95C4-BF2E62F30E84}"/>
          </ac:cxnSpMkLst>
        </pc:cxnChg>
        <pc:cxnChg chg="mod">
          <ac:chgData name="Paul Butler" userId="df8f2140a6bcd2b8" providerId="LiveId" clId="{7D93A4C4-D2F6-4C93-BE96-B4D279BF14F5}" dt="2021-03-14T19:19:12.814" v="559" actId="208"/>
          <ac:cxnSpMkLst>
            <pc:docMk/>
            <pc:sldMk cId="3688037677" sldId="262"/>
            <ac:cxnSpMk id="133" creationId="{909472DA-08A1-4AB8-AF0E-6180576689F0}"/>
          </ac:cxnSpMkLst>
        </pc:cxnChg>
        <pc:cxnChg chg="mod">
          <ac:chgData name="Paul Butler" userId="df8f2140a6bcd2b8" providerId="LiveId" clId="{7D93A4C4-D2F6-4C93-BE96-B4D279BF14F5}" dt="2021-03-14T19:19:12.814" v="559" actId="208"/>
          <ac:cxnSpMkLst>
            <pc:docMk/>
            <pc:sldMk cId="3688037677" sldId="262"/>
            <ac:cxnSpMk id="135" creationId="{CA77EC4B-F7BE-43BE-B0CA-06B3011D3BF0}"/>
          </ac:cxnSpMkLst>
        </pc:cxnChg>
        <pc:cxnChg chg="mod">
          <ac:chgData name="Paul Butler" userId="df8f2140a6bcd2b8" providerId="LiveId" clId="{7D93A4C4-D2F6-4C93-BE96-B4D279BF14F5}" dt="2021-03-14T19:19:12.814" v="559" actId="208"/>
          <ac:cxnSpMkLst>
            <pc:docMk/>
            <pc:sldMk cId="3688037677" sldId="262"/>
            <ac:cxnSpMk id="136" creationId="{9CD96F6A-791E-44C2-9BFA-A5279B49A8BF}"/>
          </ac:cxnSpMkLst>
        </pc:cxnChg>
        <pc:cxnChg chg="mod">
          <ac:chgData name="Paul Butler" userId="df8f2140a6bcd2b8" providerId="LiveId" clId="{7D93A4C4-D2F6-4C93-BE96-B4D279BF14F5}" dt="2021-03-14T19:19:12.814" v="559" actId="208"/>
          <ac:cxnSpMkLst>
            <pc:docMk/>
            <pc:sldMk cId="3688037677" sldId="262"/>
            <ac:cxnSpMk id="137" creationId="{C332707A-3656-416E-9162-36DD7D09A316}"/>
          </ac:cxnSpMkLst>
        </pc:cxnChg>
        <pc:cxnChg chg="mod">
          <ac:chgData name="Paul Butler" userId="df8f2140a6bcd2b8" providerId="LiveId" clId="{7D93A4C4-D2F6-4C93-BE96-B4D279BF14F5}" dt="2021-03-14T19:19:12.814" v="559" actId="208"/>
          <ac:cxnSpMkLst>
            <pc:docMk/>
            <pc:sldMk cId="3688037677" sldId="262"/>
            <ac:cxnSpMk id="138" creationId="{63D5064A-078E-4343-8609-DA70101016B3}"/>
          </ac:cxnSpMkLst>
        </pc:cxnChg>
        <pc:cxnChg chg="mod">
          <ac:chgData name="Paul Butler" userId="df8f2140a6bcd2b8" providerId="LiveId" clId="{7D93A4C4-D2F6-4C93-BE96-B4D279BF14F5}" dt="2021-03-14T19:19:12.814" v="559" actId="208"/>
          <ac:cxnSpMkLst>
            <pc:docMk/>
            <pc:sldMk cId="3688037677" sldId="262"/>
            <ac:cxnSpMk id="139" creationId="{97930398-4C44-4801-98BE-42ED5E9CAAEC}"/>
          </ac:cxnSpMkLst>
        </pc:cxnChg>
        <pc:cxnChg chg="mod">
          <ac:chgData name="Paul Butler" userId="df8f2140a6bcd2b8" providerId="LiveId" clId="{7D93A4C4-D2F6-4C93-BE96-B4D279BF14F5}" dt="2021-03-14T19:19:12.814" v="559" actId="208"/>
          <ac:cxnSpMkLst>
            <pc:docMk/>
            <pc:sldMk cId="3688037677" sldId="262"/>
            <ac:cxnSpMk id="147" creationId="{77D53E76-73C4-4595-AEFD-CAF5BAC1EBB5}"/>
          </ac:cxnSpMkLst>
        </pc:cxnChg>
        <pc:cxnChg chg="mod">
          <ac:chgData name="Paul Butler" userId="df8f2140a6bcd2b8" providerId="LiveId" clId="{7D93A4C4-D2F6-4C93-BE96-B4D279BF14F5}" dt="2021-03-14T19:19:12.814" v="559" actId="208"/>
          <ac:cxnSpMkLst>
            <pc:docMk/>
            <pc:sldMk cId="3688037677" sldId="262"/>
            <ac:cxnSpMk id="149" creationId="{59A2A914-E29F-4478-B9F4-940A1777D909}"/>
          </ac:cxnSpMkLst>
        </pc:cxnChg>
        <pc:cxnChg chg="mod">
          <ac:chgData name="Paul Butler" userId="df8f2140a6bcd2b8" providerId="LiveId" clId="{7D93A4C4-D2F6-4C93-BE96-B4D279BF14F5}" dt="2021-03-14T19:19:12.814" v="559" actId="208"/>
          <ac:cxnSpMkLst>
            <pc:docMk/>
            <pc:sldMk cId="3688037677" sldId="262"/>
            <ac:cxnSpMk id="150" creationId="{1EC497FE-85A7-4044-BEEF-CB894E414294}"/>
          </ac:cxnSpMkLst>
        </pc:cxnChg>
        <pc:cxnChg chg="mod">
          <ac:chgData name="Paul Butler" userId="df8f2140a6bcd2b8" providerId="LiveId" clId="{7D93A4C4-D2F6-4C93-BE96-B4D279BF14F5}" dt="2021-03-14T19:19:12.814" v="559" actId="208"/>
          <ac:cxnSpMkLst>
            <pc:docMk/>
            <pc:sldMk cId="3688037677" sldId="262"/>
            <ac:cxnSpMk id="151" creationId="{91863786-C9EB-4671-8C56-8ED274EE49AD}"/>
          </ac:cxnSpMkLst>
        </pc:cxnChg>
        <pc:cxnChg chg="mod">
          <ac:chgData name="Paul Butler" userId="df8f2140a6bcd2b8" providerId="LiveId" clId="{7D93A4C4-D2F6-4C93-BE96-B4D279BF14F5}" dt="2021-03-14T19:19:12.814" v="559" actId="208"/>
          <ac:cxnSpMkLst>
            <pc:docMk/>
            <pc:sldMk cId="3688037677" sldId="262"/>
            <ac:cxnSpMk id="152" creationId="{42EA5D5B-9221-4411-BB73-B50999F3DE5A}"/>
          </ac:cxnSpMkLst>
        </pc:cxnChg>
        <pc:cxnChg chg="mod">
          <ac:chgData name="Paul Butler" userId="df8f2140a6bcd2b8" providerId="LiveId" clId="{7D93A4C4-D2F6-4C93-BE96-B4D279BF14F5}" dt="2021-03-14T19:19:12.814" v="559" actId="208"/>
          <ac:cxnSpMkLst>
            <pc:docMk/>
            <pc:sldMk cId="3688037677" sldId="262"/>
            <ac:cxnSpMk id="153" creationId="{8B94295B-0765-42ED-ADFB-030C86354090}"/>
          </ac:cxnSpMkLst>
        </pc:cxnChg>
      </pc:sldChg>
      <pc:sldChg chg="addSp delSp modSp add mod">
        <pc:chgData name="Paul Butler" userId="df8f2140a6bcd2b8" providerId="LiveId" clId="{7D93A4C4-D2F6-4C93-BE96-B4D279BF14F5}" dt="2021-03-15T17:49:54.047" v="573" actId="1036"/>
        <pc:sldMkLst>
          <pc:docMk/>
          <pc:sldMk cId="1410238943" sldId="263"/>
        </pc:sldMkLst>
        <pc:spChg chg="del">
          <ac:chgData name="Paul Butler" userId="df8f2140a6bcd2b8" providerId="LiveId" clId="{7D93A4C4-D2F6-4C93-BE96-B4D279BF14F5}" dt="2021-03-14T21:36:11.875" v="571" actId="478"/>
          <ac:spMkLst>
            <pc:docMk/>
            <pc:sldMk cId="1410238943" sldId="263"/>
            <ac:spMk id="2" creationId="{E676FE85-597F-4FE6-B5AF-4E960E38ECA7}"/>
          </ac:spMkLst>
        </pc:spChg>
        <pc:spChg chg="mod">
          <ac:chgData name="Paul Butler" userId="df8f2140a6bcd2b8" providerId="LiveId" clId="{7D93A4C4-D2F6-4C93-BE96-B4D279BF14F5}" dt="2021-03-14T19:16:58.966" v="552" actId="1076"/>
          <ac:spMkLst>
            <pc:docMk/>
            <pc:sldMk cId="1410238943" sldId="263"/>
            <ac:spMk id="52" creationId="{16D1CF23-CA72-4EEF-90CB-8097C4FC9E2B}"/>
          </ac:spMkLst>
        </pc:spChg>
        <pc:spChg chg="mod">
          <ac:chgData name="Paul Butler" userId="df8f2140a6bcd2b8" providerId="LiveId" clId="{7D93A4C4-D2F6-4C93-BE96-B4D279BF14F5}" dt="2021-03-14T19:18:23.526" v="556" actId="2085"/>
          <ac:spMkLst>
            <pc:docMk/>
            <pc:sldMk cId="1410238943" sldId="263"/>
            <ac:spMk id="53" creationId="{0B968275-4267-4C17-AF92-D42576619EC7}"/>
          </ac:spMkLst>
        </pc:spChg>
        <pc:spChg chg="mod">
          <ac:chgData name="Paul Butler" userId="df8f2140a6bcd2b8" providerId="LiveId" clId="{7D93A4C4-D2F6-4C93-BE96-B4D279BF14F5}" dt="2021-03-14T19:18:23.526" v="556" actId="2085"/>
          <ac:spMkLst>
            <pc:docMk/>
            <pc:sldMk cId="1410238943" sldId="263"/>
            <ac:spMk id="54" creationId="{DC660C7C-5D99-49A6-AB79-C14B0B5A2841}"/>
          </ac:spMkLst>
        </pc:spChg>
        <pc:spChg chg="del">
          <ac:chgData name="Paul Butler" userId="df8f2140a6bcd2b8" providerId="LiveId" clId="{7D93A4C4-D2F6-4C93-BE96-B4D279BF14F5}" dt="2021-03-14T17:37:34.868" v="465" actId="478"/>
          <ac:spMkLst>
            <pc:docMk/>
            <pc:sldMk cId="1410238943" sldId="263"/>
            <ac:spMk id="56" creationId="{10756BF3-98F8-402F-8765-0812335A6E75}"/>
          </ac:spMkLst>
        </pc:spChg>
        <pc:spChg chg="mod">
          <ac:chgData name="Paul Butler" userId="df8f2140a6bcd2b8" providerId="LiveId" clId="{7D93A4C4-D2F6-4C93-BE96-B4D279BF14F5}" dt="2021-03-14T19:18:23.526" v="556" actId="2085"/>
          <ac:spMkLst>
            <pc:docMk/>
            <pc:sldMk cId="1410238943" sldId="263"/>
            <ac:spMk id="57" creationId="{D356D0DE-049B-4AAE-942B-CE5CDED1105C}"/>
          </ac:spMkLst>
        </pc:spChg>
        <pc:spChg chg="mod">
          <ac:chgData name="Paul Butler" userId="df8f2140a6bcd2b8" providerId="LiveId" clId="{7D93A4C4-D2F6-4C93-BE96-B4D279BF14F5}" dt="2021-03-14T19:18:04.391" v="555" actId="2085"/>
          <ac:spMkLst>
            <pc:docMk/>
            <pc:sldMk cId="1410238943" sldId="263"/>
            <ac:spMk id="59" creationId="{D277426F-C312-49DD-AFF4-71548A478723}"/>
          </ac:spMkLst>
        </pc:spChg>
        <pc:spChg chg="mod">
          <ac:chgData name="Paul Butler" userId="df8f2140a6bcd2b8" providerId="LiveId" clId="{7D93A4C4-D2F6-4C93-BE96-B4D279BF14F5}" dt="2021-03-14T19:17:15.420" v="553" actId="208"/>
          <ac:spMkLst>
            <pc:docMk/>
            <pc:sldMk cId="1410238943" sldId="263"/>
            <ac:spMk id="63" creationId="{603D5658-B41D-44FC-B04E-B39B7728214E}"/>
          </ac:spMkLst>
        </pc:spChg>
        <pc:spChg chg="mod">
          <ac:chgData name="Paul Butler" userId="df8f2140a6bcd2b8" providerId="LiveId" clId="{7D93A4C4-D2F6-4C93-BE96-B4D279BF14F5}" dt="2021-03-14T19:17:15.420" v="553" actId="208"/>
          <ac:spMkLst>
            <pc:docMk/>
            <pc:sldMk cId="1410238943" sldId="263"/>
            <ac:spMk id="64" creationId="{EEB62058-6905-46DA-8AA5-87CA78A1BFBC}"/>
          </ac:spMkLst>
        </pc:spChg>
        <pc:spChg chg="mod">
          <ac:chgData name="Paul Butler" userId="df8f2140a6bcd2b8" providerId="LiveId" clId="{7D93A4C4-D2F6-4C93-BE96-B4D279BF14F5}" dt="2021-03-14T19:17:15.420" v="553" actId="208"/>
          <ac:spMkLst>
            <pc:docMk/>
            <pc:sldMk cId="1410238943" sldId="263"/>
            <ac:spMk id="65" creationId="{AAC3F91C-455F-4DC8-ABF7-8CAF303B10CB}"/>
          </ac:spMkLst>
        </pc:spChg>
        <pc:spChg chg="mod">
          <ac:chgData name="Paul Butler" userId="df8f2140a6bcd2b8" providerId="LiveId" clId="{7D93A4C4-D2F6-4C93-BE96-B4D279BF14F5}" dt="2021-03-14T19:17:15.420" v="553" actId="208"/>
          <ac:spMkLst>
            <pc:docMk/>
            <pc:sldMk cId="1410238943" sldId="263"/>
            <ac:spMk id="66" creationId="{44D366FD-C5AF-48F7-83E2-770AC6BB7AB7}"/>
          </ac:spMkLst>
        </pc:spChg>
        <pc:spChg chg="mod">
          <ac:chgData name="Paul Butler" userId="df8f2140a6bcd2b8" providerId="LiveId" clId="{7D93A4C4-D2F6-4C93-BE96-B4D279BF14F5}" dt="2021-03-14T19:17:15.420" v="553" actId="208"/>
          <ac:spMkLst>
            <pc:docMk/>
            <pc:sldMk cId="1410238943" sldId="263"/>
            <ac:spMk id="67" creationId="{A502691C-FB8A-425C-B00F-B0491406DC06}"/>
          </ac:spMkLst>
        </pc:spChg>
        <pc:spChg chg="mod">
          <ac:chgData name="Paul Butler" userId="df8f2140a6bcd2b8" providerId="LiveId" clId="{7D93A4C4-D2F6-4C93-BE96-B4D279BF14F5}" dt="2021-03-14T19:17:15.420" v="553" actId="208"/>
          <ac:spMkLst>
            <pc:docMk/>
            <pc:sldMk cId="1410238943" sldId="263"/>
            <ac:spMk id="75" creationId="{8AF929F1-838F-4356-B67C-2CF96FC82706}"/>
          </ac:spMkLst>
        </pc:spChg>
        <pc:spChg chg="mod">
          <ac:chgData name="Paul Butler" userId="df8f2140a6bcd2b8" providerId="LiveId" clId="{7D93A4C4-D2F6-4C93-BE96-B4D279BF14F5}" dt="2021-03-14T19:17:15.420" v="553" actId="208"/>
          <ac:spMkLst>
            <pc:docMk/>
            <pc:sldMk cId="1410238943" sldId="263"/>
            <ac:spMk id="77" creationId="{BBBA88AD-72FD-42CE-ADA6-53E1ECBF2152}"/>
          </ac:spMkLst>
        </pc:spChg>
        <pc:spChg chg="mod">
          <ac:chgData name="Paul Butler" userId="df8f2140a6bcd2b8" providerId="LiveId" clId="{7D93A4C4-D2F6-4C93-BE96-B4D279BF14F5}" dt="2021-03-14T19:17:15.420" v="553" actId="208"/>
          <ac:spMkLst>
            <pc:docMk/>
            <pc:sldMk cId="1410238943" sldId="263"/>
            <ac:spMk id="78" creationId="{BB00AA22-3FB3-4B66-A2CE-03E2BA6021AC}"/>
          </ac:spMkLst>
        </pc:spChg>
        <pc:spChg chg="mod">
          <ac:chgData name="Paul Butler" userId="df8f2140a6bcd2b8" providerId="LiveId" clId="{7D93A4C4-D2F6-4C93-BE96-B4D279BF14F5}" dt="2021-03-15T17:49:54.047" v="573" actId="1036"/>
          <ac:spMkLst>
            <pc:docMk/>
            <pc:sldMk cId="1410238943" sldId="263"/>
            <ac:spMk id="79" creationId="{278F4BDA-D85D-4723-9B3B-82B096B20231}"/>
          </ac:spMkLst>
        </pc:spChg>
        <pc:spChg chg="mod">
          <ac:chgData name="Paul Butler" userId="df8f2140a6bcd2b8" providerId="LiveId" clId="{7D93A4C4-D2F6-4C93-BE96-B4D279BF14F5}" dt="2021-03-14T19:17:15.420" v="553" actId="208"/>
          <ac:spMkLst>
            <pc:docMk/>
            <pc:sldMk cId="1410238943" sldId="263"/>
            <ac:spMk id="80" creationId="{929DC1BC-2A18-45F5-80ED-73044756CB09}"/>
          </ac:spMkLst>
        </pc:spChg>
        <pc:spChg chg="add mod">
          <ac:chgData name="Paul Butler" userId="df8f2140a6bcd2b8" providerId="LiveId" clId="{7D93A4C4-D2F6-4C93-BE96-B4D279BF14F5}" dt="2021-03-14T19:18:23.526" v="556" actId="2085"/>
          <ac:spMkLst>
            <pc:docMk/>
            <pc:sldMk cId="1410238943" sldId="263"/>
            <ac:spMk id="86" creationId="{2A0F96AC-C3B1-472C-BDB5-80FB3B43C9E4}"/>
          </ac:spMkLst>
        </pc:spChg>
        <pc:spChg chg="add mod">
          <ac:chgData name="Paul Butler" userId="df8f2140a6bcd2b8" providerId="LiveId" clId="{7D93A4C4-D2F6-4C93-BE96-B4D279BF14F5}" dt="2021-03-14T19:18:23.526" v="556" actId="2085"/>
          <ac:spMkLst>
            <pc:docMk/>
            <pc:sldMk cId="1410238943" sldId="263"/>
            <ac:spMk id="87" creationId="{DC3526C0-965C-4883-95DB-F33825469B81}"/>
          </ac:spMkLst>
        </pc:spChg>
        <pc:spChg chg="mod">
          <ac:chgData name="Paul Butler" userId="df8f2140a6bcd2b8" providerId="LiveId" clId="{7D93A4C4-D2F6-4C93-BE96-B4D279BF14F5}" dt="2021-03-14T19:17:15.420" v="553" actId="208"/>
          <ac:spMkLst>
            <pc:docMk/>
            <pc:sldMk cId="1410238943" sldId="263"/>
            <ac:spMk id="90" creationId="{0E1D5427-0CAB-4B3D-891A-4A69F3B49FAA}"/>
          </ac:spMkLst>
        </pc:spChg>
        <pc:spChg chg="mod">
          <ac:chgData name="Paul Butler" userId="df8f2140a6bcd2b8" providerId="LiveId" clId="{7D93A4C4-D2F6-4C93-BE96-B4D279BF14F5}" dt="2021-03-14T19:17:15.420" v="553" actId="208"/>
          <ac:spMkLst>
            <pc:docMk/>
            <pc:sldMk cId="1410238943" sldId="263"/>
            <ac:spMk id="93" creationId="{38E50ECA-86E1-48A9-98E4-63B698AD0232}"/>
          </ac:spMkLst>
        </pc:spChg>
        <pc:spChg chg="add mod">
          <ac:chgData name="Paul Butler" userId="df8f2140a6bcd2b8" providerId="LiveId" clId="{7D93A4C4-D2F6-4C93-BE96-B4D279BF14F5}" dt="2021-03-14T19:18:23.526" v="556" actId="2085"/>
          <ac:spMkLst>
            <pc:docMk/>
            <pc:sldMk cId="1410238943" sldId="263"/>
            <ac:spMk id="99" creationId="{1F330F11-8C7A-4420-894B-2AB59878D64A}"/>
          </ac:spMkLst>
        </pc:spChg>
        <pc:spChg chg="mod">
          <ac:chgData name="Paul Butler" userId="df8f2140a6bcd2b8" providerId="LiveId" clId="{7D93A4C4-D2F6-4C93-BE96-B4D279BF14F5}" dt="2021-03-14T19:17:15.420" v="553" actId="208"/>
          <ac:spMkLst>
            <pc:docMk/>
            <pc:sldMk cId="1410238943" sldId="263"/>
            <ac:spMk id="102" creationId="{268038C3-BA6F-483C-89CD-C14161EB6457}"/>
          </ac:spMkLst>
        </pc:spChg>
        <pc:spChg chg="mod">
          <ac:chgData name="Paul Butler" userId="df8f2140a6bcd2b8" providerId="LiveId" clId="{7D93A4C4-D2F6-4C93-BE96-B4D279BF14F5}" dt="2021-03-14T19:17:15.420" v="553" actId="208"/>
          <ac:spMkLst>
            <pc:docMk/>
            <pc:sldMk cId="1410238943" sldId="263"/>
            <ac:spMk id="104" creationId="{5718E572-8BC2-4474-95C3-28AEAFEF7820}"/>
          </ac:spMkLst>
        </pc:spChg>
        <pc:spChg chg="mod">
          <ac:chgData name="Paul Butler" userId="df8f2140a6bcd2b8" providerId="LiveId" clId="{7D93A4C4-D2F6-4C93-BE96-B4D279BF14F5}" dt="2021-03-14T19:17:15.420" v="553" actId="208"/>
          <ac:spMkLst>
            <pc:docMk/>
            <pc:sldMk cId="1410238943" sldId="263"/>
            <ac:spMk id="105" creationId="{ACEF9960-4DCD-4DB5-A047-1CF268DCC377}"/>
          </ac:spMkLst>
        </pc:spChg>
        <pc:spChg chg="mod">
          <ac:chgData name="Paul Butler" userId="df8f2140a6bcd2b8" providerId="LiveId" clId="{7D93A4C4-D2F6-4C93-BE96-B4D279BF14F5}" dt="2021-03-14T19:17:15.420" v="553" actId="208"/>
          <ac:spMkLst>
            <pc:docMk/>
            <pc:sldMk cId="1410238943" sldId="263"/>
            <ac:spMk id="108" creationId="{A6D1CE85-049F-4594-8A97-6E4C1E0A4B18}"/>
          </ac:spMkLst>
        </pc:spChg>
        <pc:spChg chg="mod">
          <ac:chgData name="Paul Butler" userId="df8f2140a6bcd2b8" providerId="LiveId" clId="{7D93A4C4-D2F6-4C93-BE96-B4D279BF14F5}" dt="2021-03-14T19:17:15.420" v="553" actId="208"/>
          <ac:spMkLst>
            <pc:docMk/>
            <pc:sldMk cId="1410238943" sldId="263"/>
            <ac:spMk id="128" creationId="{DBDABBEC-B8E3-47F9-8CCD-09C5AA3429D1}"/>
          </ac:spMkLst>
        </pc:spChg>
        <pc:spChg chg="mod">
          <ac:chgData name="Paul Butler" userId="df8f2140a6bcd2b8" providerId="LiveId" clId="{7D93A4C4-D2F6-4C93-BE96-B4D279BF14F5}" dt="2021-03-14T19:17:15.420" v="553" actId="208"/>
          <ac:spMkLst>
            <pc:docMk/>
            <pc:sldMk cId="1410238943" sldId="263"/>
            <ac:spMk id="129" creationId="{7E94C8D7-9B53-4024-B965-EAA612955AA7}"/>
          </ac:spMkLst>
        </pc:spChg>
        <pc:spChg chg="mod">
          <ac:chgData name="Paul Butler" userId="df8f2140a6bcd2b8" providerId="LiveId" clId="{7D93A4C4-D2F6-4C93-BE96-B4D279BF14F5}" dt="2021-03-14T19:17:15.420" v="553" actId="208"/>
          <ac:spMkLst>
            <pc:docMk/>
            <pc:sldMk cId="1410238943" sldId="263"/>
            <ac:spMk id="130" creationId="{4C01385C-428B-4141-B069-813CED9020C2}"/>
          </ac:spMkLst>
        </pc:spChg>
        <pc:spChg chg="mod">
          <ac:chgData name="Paul Butler" userId="df8f2140a6bcd2b8" providerId="LiveId" clId="{7D93A4C4-D2F6-4C93-BE96-B4D279BF14F5}" dt="2021-03-14T19:17:15.420" v="553" actId="208"/>
          <ac:spMkLst>
            <pc:docMk/>
            <pc:sldMk cId="1410238943" sldId="263"/>
            <ac:spMk id="131" creationId="{8629E204-4120-4013-AABD-FE570ED1DE25}"/>
          </ac:spMkLst>
        </pc:spChg>
        <pc:spChg chg="mod">
          <ac:chgData name="Paul Butler" userId="df8f2140a6bcd2b8" providerId="LiveId" clId="{7D93A4C4-D2F6-4C93-BE96-B4D279BF14F5}" dt="2021-03-14T19:17:15.420" v="553" actId="208"/>
          <ac:spMkLst>
            <pc:docMk/>
            <pc:sldMk cId="1410238943" sldId="263"/>
            <ac:spMk id="134" creationId="{751C5111-9D51-433F-9806-A38C6F2D81A9}"/>
          </ac:spMkLst>
        </pc:spChg>
        <pc:spChg chg="add mod">
          <ac:chgData name="Paul Butler" userId="df8f2140a6bcd2b8" providerId="LiveId" clId="{7D93A4C4-D2F6-4C93-BE96-B4D279BF14F5}" dt="2021-03-14T19:17:26.055" v="554" actId="208"/>
          <ac:spMkLst>
            <pc:docMk/>
            <pc:sldMk cId="1410238943" sldId="263"/>
            <ac:spMk id="155" creationId="{10076969-1A8F-423A-B8AA-16CFF7D4B5DB}"/>
          </ac:spMkLst>
        </pc:spChg>
        <pc:grpChg chg="mod">
          <ac:chgData name="Paul Butler" userId="df8f2140a6bcd2b8" providerId="LiveId" clId="{7D93A4C4-D2F6-4C93-BE96-B4D279BF14F5}" dt="2021-03-14T17:31:10.225" v="448" actId="1076"/>
          <ac:grpSpMkLst>
            <pc:docMk/>
            <pc:sldMk cId="1410238943" sldId="263"/>
            <ac:grpSpMk id="61" creationId="{7BD92930-5DE5-43B9-8883-4EEF692596E4}"/>
          </ac:grpSpMkLst>
        </pc:grpChg>
        <pc:grpChg chg="add mod">
          <ac:chgData name="Paul Butler" userId="df8f2140a6bcd2b8" providerId="LiveId" clId="{7D93A4C4-D2F6-4C93-BE96-B4D279BF14F5}" dt="2021-03-14T18:01:20.184" v="513" actId="1037"/>
          <ac:grpSpMkLst>
            <pc:docMk/>
            <pc:sldMk cId="1410238943" sldId="263"/>
            <ac:grpSpMk id="73" creationId="{7851AEEB-87B7-405E-A032-CCFEB8265DC7}"/>
          </ac:grpSpMkLst>
        </pc:grpChg>
        <pc:grpChg chg="mod">
          <ac:chgData name="Paul Butler" userId="df8f2140a6bcd2b8" providerId="LiveId" clId="{7D93A4C4-D2F6-4C93-BE96-B4D279BF14F5}" dt="2021-03-14T17:36:06.606" v="455"/>
          <ac:grpSpMkLst>
            <pc:docMk/>
            <pc:sldMk cId="1410238943" sldId="263"/>
            <ac:grpSpMk id="74" creationId="{87BA99F6-73EA-4923-8887-D7EE02802EE3}"/>
          </ac:grpSpMkLst>
        </pc:grpChg>
        <pc:grpChg chg="del">
          <ac:chgData name="Paul Butler" userId="df8f2140a6bcd2b8" providerId="LiveId" clId="{7D93A4C4-D2F6-4C93-BE96-B4D279BF14F5}" dt="2021-03-14T17:37:34.868" v="465" actId="478"/>
          <ac:grpSpMkLst>
            <pc:docMk/>
            <pc:sldMk cId="1410238943" sldId="263"/>
            <ac:grpSpMk id="76" creationId="{6160AE2C-0309-4B69-9A64-6BCEFB546C46}"/>
          </ac:grpSpMkLst>
        </pc:grpChg>
        <pc:grpChg chg="add mod">
          <ac:chgData name="Paul Butler" userId="df8f2140a6bcd2b8" providerId="LiveId" clId="{7D93A4C4-D2F6-4C93-BE96-B4D279BF14F5}" dt="2021-03-14T17:42:50.237" v="469" actId="1076"/>
          <ac:grpSpMkLst>
            <pc:docMk/>
            <pc:sldMk cId="1410238943" sldId="263"/>
            <ac:grpSpMk id="88" creationId="{046E7167-E730-4F26-AC3B-F4005254D6C3}"/>
          </ac:grpSpMkLst>
        </pc:grpChg>
        <pc:grpChg chg="mod">
          <ac:chgData name="Paul Butler" userId="df8f2140a6bcd2b8" providerId="LiveId" clId="{7D93A4C4-D2F6-4C93-BE96-B4D279BF14F5}" dt="2021-03-14T17:42:33.657" v="467"/>
          <ac:grpSpMkLst>
            <pc:docMk/>
            <pc:sldMk cId="1410238943" sldId="263"/>
            <ac:grpSpMk id="89" creationId="{FBFB43D0-DF5D-48AA-B818-75C0D83605D1}"/>
          </ac:grpSpMkLst>
        </pc:grpChg>
        <pc:grpChg chg="mod">
          <ac:chgData name="Paul Butler" userId="df8f2140a6bcd2b8" providerId="LiveId" clId="{7D93A4C4-D2F6-4C93-BE96-B4D279BF14F5}" dt="2021-03-14T17:42:33.657" v="467"/>
          <ac:grpSpMkLst>
            <pc:docMk/>
            <pc:sldMk cId="1410238943" sldId="263"/>
            <ac:grpSpMk id="91" creationId="{CD832789-CD96-4503-A4C5-C16402D6F26C}"/>
          </ac:grpSpMkLst>
        </pc:grpChg>
        <pc:grpChg chg="add mod">
          <ac:chgData name="Paul Butler" userId="df8f2140a6bcd2b8" providerId="LiveId" clId="{7D93A4C4-D2F6-4C93-BE96-B4D279BF14F5}" dt="2021-03-14T17:46:59.719" v="489" actId="571"/>
          <ac:grpSpMkLst>
            <pc:docMk/>
            <pc:sldMk cId="1410238943" sldId="263"/>
            <ac:grpSpMk id="100" creationId="{0E800127-902F-4C27-A1C1-0CDFEBB20B16}"/>
          </ac:grpSpMkLst>
        </pc:grpChg>
        <pc:grpChg chg="mod">
          <ac:chgData name="Paul Butler" userId="df8f2140a6bcd2b8" providerId="LiveId" clId="{7D93A4C4-D2F6-4C93-BE96-B4D279BF14F5}" dt="2021-03-14T17:46:59.719" v="489" actId="571"/>
          <ac:grpSpMkLst>
            <pc:docMk/>
            <pc:sldMk cId="1410238943" sldId="263"/>
            <ac:grpSpMk id="101" creationId="{5ACE1DB8-617A-46B2-BD4B-FF41F3DBC707}"/>
          </ac:grpSpMkLst>
        </pc:grpChg>
        <pc:grpChg chg="mod">
          <ac:chgData name="Paul Butler" userId="df8f2140a6bcd2b8" providerId="LiveId" clId="{7D93A4C4-D2F6-4C93-BE96-B4D279BF14F5}" dt="2021-03-14T17:46:59.719" v="489" actId="571"/>
          <ac:grpSpMkLst>
            <pc:docMk/>
            <pc:sldMk cId="1410238943" sldId="263"/>
            <ac:grpSpMk id="103" creationId="{64D359CB-39E1-4AB4-A3F0-FEA6D31B2B99}"/>
          </ac:grpSpMkLst>
        </pc:grpChg>
        <pc:grpChg chg="mod">
          <ac:chgData name="Paul Butler" userId="df8f2140a6bcd2b8" providerId="LiveId" clId="{7D93A4C4-D2F6-4C93-BE96-B4D279BF14F5}" dt="2021-03-14T17:46:59.719" v="489" actId="571"/>
          <ac:grpSpMkLst>
            <pc:docMk/>
            <pc:sldMk cId="1410238943" sldId="263"/>
            <ac:grpSpMk id="106" creationId="{CB952892-EE14-4BD1-A8F1-237A97C8635D}"/>
          </ac:grpSpMkLst>
        </pc:grpChg>
        <pc:grpChg chg="mod">
          <ac:chgData name="Paul Butler" userId="df8f2140a6bcd2b8" providerId="LiveId" clId="{7D93A4C4-D2F6-4C93-BE96-B4D279BF14F5}" dt="2021-03-14T18:01:39.811" v="550" actId="1038"/>
          <ac:grpSpMkLst>
            <pc:docMk/>
            <pc:sldMk cId="1410238943" sldId="263"/>
            <ac:grpSpMk id="126" creationId="{9287D99A-B39B-4857-BD38-FFE50A9046A6}"/>
          </ac:grpSpMkLst>
        </pc:grpChg>
        <pc:grpChg chg="del">
          <ac:chgData name="Paul Butler" userId="df8f2140a6bcd2b8" providerId="LiveId" clId="{7D93A4C4-D2F6-4C93-BE96-B4D279BF14F5}" dt="2021-03-14T17:45:31.041" v="478" actId="478"/>
          <ac:grpSpMkLst>
            <pc:docMk/>
            <pc:sldMk cId="1410238943" sldId="263"/>
            <ac:grpSpMk id="140" creationId="{7295FCED-B713-4D7F-960C-E65B64564CBA}"/>
          </ac:grpSpMkLst>
        </pc:grpChg>
        <pc:cxnChg chg="mod">
          <ac:chgData name="Paul Butler" userId="df8f2140a6bcd2b8" providerId="LiveId" clId="{7D93A4C4-D2F6-4C93-BE96-B4D279BF14F5}" dt="2021-03-14T19:17:15.420" v="553" actId="208"/>
          <ac:cxnSpMkLst>
            <pc:docMk/>
            <pc:sldMk cId="1410238943" sldId="263"/>
            <ac:cxnSpMk id="68" creationId="{06418430-0077-46A8-B817-89F47CF132CF}"/>
          </ac:cxnSpMkLst>
        </pc:cxnChg>
        <pc:cxnChg chg="mod">
          <ac:chgData name="Paul Butler" userId="df8f2140a6bcd2b8" providerId="LiveId" clId="{7D93A4C4-D2F6-4C93-BE96-B4D279BF14F5}" dt="2021-03-14T19:17:15.420" v="553" actId="208"/>
          <ac:cxnSpMkLst>
            <pc:docMk/>
            <pc:sldMk cId="1410238943" sldId="263"/>
            <ac:cxnSpMk id="69" creationId="{36E01E5A-AD34-4712-9898-1625AF713C32}"/>
          </ac:cxnSpMkLst>
        </pc:cxnChg>
        <pc:cxnChg chg="mod">
          <ac:chgData name="Paul Butler" userId="df8f2140a6bcd2b8" providerId="LiveId" clId="{7D93A4C4-D2F6-4C93-BE96-B4D279BF14F5}" dt="2021-03-14T19:17:15.420" v="553" actId="208"/>
          <ac:cxnSpMkLst>
            <pc:docMk/>
            <pc:sldMk cId="1410238943" sldId="263"/>
            <ac:cxnSpMk id="70" creationId="{6925D5B3-BD02-4691-A7F4-53659477EE9C}"/>
          </ac:cxnSpMkLst>
        </pc:cxnChg>
        <pc:cxnChg chg="mod">
          <ac:chgData name="Paul Butler" userId="df8f2140a6bcd2b8" providerId="LiveId" clId="{7D93A4C4-D2F6-4C93-BE96-B4D279BF14F5}" dt="2021-03-14T19:17:15.420" v="553" actId="208"/>
          <ac:cxnSpMkLst>
            <pc:docMk/>
            <pc:sldMk cId="1410238943" sldId="263"/>
            <ac:cxnSpMk id="71" creationId="{9D984C4E-5977-4135-AC40-411254AC6322}"/>
          </ac:cxnSpMkLst>
        </pc:cxnChg>
        <pc:cxnChg chg="mod">
          <ac:chgData name="Paul Butler" userId="df8f2140a6bcd2b8" providerId="LiveId" clId="{7D93A4C4-D2F6-4C93-BE96-B4D279BF14F5}" dt="2021-03-14T19:17:15.420" v="553" actId="208"/>
          <ac:cxnSpMkLst>
            <pc:docMk/>
            <pc:sldMk cId="1410238943" sldId="263"/>
            <ac:cxnSpMk id="72" creationId="{815A5189-D4F1-474B-AF9C-AF583796A0AF}"/>
          </ac:cxnSpMkLst>
        </pc:cxnChg>
        <pc:cxnChg chg="mod">
          <ac:chgData name="Paul Butler" userId="df8f2140a6bcd2b8" providerId="LiveId" clId="{7D93A4C4-D2F6-4C93-BE96-B4D279BF14F5}" dt="2021-03-14T19:17:15.420" v="553" actId="208"/>
          <ac:cxnSpMkLst>
            <pc:docMk/>
            <pc:sldMk cId="1410238943" sldId="263"/>
            <ac:cxnSpMk id="81" creationId="{FEE9F64E-B04B-4F56-B935-15815AC23F3E}"/>
          </ac:cxnSpMkLst>
        </pc:cxnChg>
        <pc:cxnChg chg="mod">
          <ac:chgData name="Paul Butler" userId="df8f2140a6bcd2b8" providerId="LiveId" clId="{7D93A4C4-D2F6-4C93-BE96-B4D279BF14F5}" dt="2021-03-14T19:17:15.420" v="553" actId="208"/>
          <ac:cxnSpMkLst>
            <pc:docMk/>
            <pc:sldMk cId="1410238943" sldId="263"/>
            <ac:cxnSpMk id="82" creationId="{C550E5E0-4D8C-4E4A-812C-8B21FA6994CC}"/>
          </ac:cxnSpMkLst>
        </pc:cxnChg>
        <pc:cxnChg chg="mod">
          <ac:chgData name="Paul Butler" userId="df8f2140a6bcd2b8" providerId="LiveId" clId="{7D93A4C4-D2F6-4C93-BE96-B4D279BF14F5}" dt="2021-03-14T19:17:15.420" v="553" actId="208"/>
          <ac:cxnSpMkLst>
            <pc:docMk/>
            <pc:sldMk cId="1410238943" sldId="263"/>
            <ac:cxnSpMk id="83" creationId="{442CAEE7-B647-412E-A293-BDDC327DA9F1}"/>
          </ac:cxnSpMkLst>
        </pc:cxnChg>
        <pc:cxnChg chg="mod">
          <ac:chgData name="Paul Butler" userId="df8f2140a6bcd2b8" providerId="LiveId" clId="{7D93A4C4-D2F6-4C93-BE96-B4D279BF14F5}" dt="2021-03-14T19:17:15.420" v="553" actId="208"/>
          <ac:cxnSpMkLst>
            <pc:docMk/>
            <pc:sldMk cId="1410238943" sldId="263"/>
            <ac:cxnSpMk id="84" creationId="{70A64D4D-255E-4EB6-8E23-80DBFA5B611D}"/>
          </ac:cxnSpMkLst>
        </pc:cxnChg>
        <pc:cxnChg chg="mod">
          <ac:chgData name="Paul Butler" userId="df8f2140a6bcd2b8" providerId="LiveId" clId="{7D93A4C4-D2F6-4C93-BE96-B4D279BF14F5}" dt="2021-03-14T19:17:15.420" v="553" actId="208"/>
          <ac:cxnSpMkLst>
            <pc:docMk/>
            <pc:sldMk cId="1410238943" sldId="263"/>
            <ac:cxnSpMk id="85" creationId="{AB130020-742B-4980-9A48-1EA1313C7C96}"/>
          </ac:cxnSpMkLst>
        </pc:cxnChg>
        <pc:cxnChg chg="mod">
          <ac:chgData name="Paul Butler" userId="df8f2140a6bcd2b8" providerId="LiveId" clId="{7D93A4C4-D2F6-4C93-BE96-B4D279BF14F5}" dt="2021-03-14T19:17:15.420" v="553" actId="208"/>
          <ac:cxnSpMkLst>
            <pc:docMk/>
            <pc:sldMk cId="1410238943" sldId="263"/>
            <ac:cxnSpMk id="92" creationId="{60A23150-22CE-4525-9DD2-D2D2588528F0}"/>
          </ac:cxnSpMkLst>
        </pc:cxnChg>
        <pc:cxnChg chg="mod">
          <ac:chgData name="Paul Butler" userId="df8f2140a6bcd2b8" providerId="LiveId" clId="{7D93A4C4-D2F6-4C93-BE96-B4D279BF14F5}" dt="2021-03-14T19:17:15.420" v="553" actId="208"/>
          <ac:cxnSpMkLst>
            <pc:docMk/>
            <pc:sldMk cId="1410238943" sldId="263"/>
            <ac:cxnSpMk id="94" creationId="{271D9F2A-7E8A-4655-82D5-9109A23E2C36}"/>
          </ac:cxnSpMkLst>
        </pc:cxnChg>
        <pc:cxnChg chg="mod">
          <ac:chgData name="Paul Butler" userId="df8f2140a6bcd2b8" providerId="LiveId" clId="{7D93A4C4-D2F6-4C93-BE96-B4D279BF14F5}" dt="2021-03-14T19:17:15.420" v="553" actId="208"/>
          <ac:cxnSpMkLst>
            <pc:docMk/>
            <pc:sldMk cId="1410238943" sldId="263"/>
            <ac:cxnSpMk id="95" creationId="{A2270E60-0D60-41C7-820C-A8AA2BA8E65C}"/>
          </ac:cxnSpMkLst>
        </pc:cxnChg>
        <pc:cxnChg chg="mod">
          <ac:chgData name="Paul Butler" userId="df8f2140a6bcd2b8" providerId="LiveId" clId="{7D93A4C4-D2F6-4C93-BE96-B4D279BF14F5}" dt="2021-03-14T19:17:15.420" v="553" actId="208"/>
          <ac:cxnSpMkLst>
            <pc:docMk/>
            <pc:sldMk cId="1410238943" sldId="263"/>
            <ac:cxnSpMk id="96" creationId="{5D091CA2-3FE2-4BC3-9404-677B21156FCF}"/>
          </ac:cxnSpMkLst>
        </pc:cxnChg>
        <pc:cxnChg chg="mod">
          <ac:chgData name="Paul Butler" userId="df8f2140a6bcd2b8" providerId="LiveId" clId="{7D93A4C4-D2F6-4C93-BE96-B4D279BF14F5}" dt="2021-03-14T19:17:15.420" v="553" actId="208"/>
          <ac:cxnSpMkLst>
            <pc:docMk/>
            <pc:sldMk cId="1410238943" sldId="263"/>
            <ac:cxnSpMk id="97" creationId="{2BA524CA-B448-4368-9AF5-8AFA95C9374F}"/>
          </ac:cxnSpMkLst>
        </pc:cxnChg>
        <pc:cxnChg chg="mod">
          <ac:chgData name="Paul Butler" userId="df8f2140a6bcd2b8" providerId="LiveId" clId="{7D93A4C4-D2F6-4C93-BE96-B4D279BF14F5}" dt="2021-03-14T19:17:15.420" v="553" actId="208"/>
          <ac:cxnSpMkLst>
            <pc:docMk/>
            <pc:sldMk cId="1410238943" sldId="263"/>
            <ac:cxnSpMk id="98" creationId="{58CFCE0A-E8B2-47B2-B074-3652019EC949}"/>
          </ac:cxnSpMkLst>
        </pc:cxnChg>
        <pc:cxnChg chg="mod">
          <ac:chgData name="Paul Butler" userId="df8f2140a6bcd2b8" providerId="LiveId" clId="{7D93A4C4-D2F6-4C93-BE96-B4D279BF14F5}" dt="2021-03-14T19:17:15.420" v="553" actId="208"/>
          <ac:cxnSpMkLst>
            <pc:docMk/>
            <pc:sldMk cId="1410238943" sldId="263"/>
            <ac:cxnSpMk id="107" creationId="{0B837DF6-F061-46FA-A9E2-93BC0D316E3C}"/>
          </ac:cxnSpMkLst>
        </pc:cxnChg>
        <pc:cxnChg chg="mod">
          <ac:chgData name="Paul Butler" userId="df8f2140a6bcd2b8" providerId="LiveId" clId="{7D93A4C4-D2F6-4C93-BE96-B4D279BF14F5}" dt="2021-03-14T19:17:15.420" v="553" actId="208"/>
          <ac:cxnSpMkLst>
            <pc:docMk/>
            <pc:sldMk cId="1410238943" sldId="263"/>
            <ac:cxnSpMk id="109" creationId="{6C2E5082-42AF-412F-A243-AA14B674CD72}"/>
          </ac:cxnSpMkLst>
        </pc:cxnChg>
        <pc:cxnChg chg="mod">
          <ac:chgData name="Paul Butler" userId="df8f2140a6bcd2b8" providerId="LiveId" clId="{7D93A4C4-D2F6-4C93-BE96-B4D279BF14F5}" dt="2021-03-14T19:17:15.420" v="553" actId="208"/>
          <ac:cxnSpMkLst>
            <pc:docMk/>
            <pc:sldMk cId="1410238943" sldId="263"/>
            <ac:cxnSpMk id="110" creationId="{6FEC7CFA-DEC3-4082-AD2D-3F4D3FCE340E}"/>
          </ac:cxnSpMkLst>
        </pc:cxnChg>
        <pc:cxnChg chg="mod">
          <ac:chgData name="Paul Butler" userId="df8f2140a6bcd2b8" providerId="LiveId" clId="{7D93A4C4-D2F6-4C93-BE96-B4D279BF14F5}" dt="2021-03-14T19:17:15.420" v="553" actId="208"/>
          <ac:cxnSpMkLst>
            <pc:docMk/>
            <pc:sldMk cId="1410238943" sldId="263"/>
            <ac:cxnSpMk id="111" creationId="{D19EF654-9277-44D3-8621-675D62E61AE2}"/>
          </ac:cxnSpMkLst>
        </pc:cxnChg>
        <pc:cxnChg chg="mod">
          <ac:chgData name="Paul Butler" userId="df8f2140a6bcd2b8" providerId="LiveId" clId="{7D93A4C4-D2F6-4C93-BE96-B4D279BF14F5}" dt="2021-03-14T19:17:15.420" v="553" actId="208"/>
          <ac:cxnSpMkLst>
            <pc:docMk/>
            <pc:sldMk cId="1410238943" sldId="263"/>
            <ac:cxnSpMk id="112" creationId="{D82081A7-902D-4179-AD96-C49C95322752}"/>
          </ac:cxnSpMkLst>
        </pc:cxnChg>
        <pc:cxnChg chg="mod">
          <ac:chgData name="Paul Butler" userId="df8f2140a6bcd2b8" providerId="LiveId" clId="{7D93A4C4-D2F6-4C93-BE96-B4D279BF14F5}" dt="2021-03-14T19:17:15.420" v="553" actId="208"/>
          <ac:cxnSpMkLst>
            <pc:docMk/>
            <pc:sldMk cId="1410238943" sldId="263"/>
            <ac:cxnSpMk id="133" creationId="{909472DA-08A1-4AB8-AF0E-6180576689F0}"/>
          </ac:cxnSpMkLst>
        </pc:cxnChg>
        <pc:cxnChg chg="mod">
          <ac:chgData name="Paul Butler" userId="df8f2140a6bcd2b8" providerId="LiveId" clId="{7D93A4C4-D2F6-4C93-BE96-B4D279BF14F5}" dt="2021-03-14T19:17:15.420" v="553" actId="208"/>
          <ac:cxnSpMkLst>
            <pc:docMk/>
            <pc:sldMk cId="1410238943" sldId="263"/>
            <ac:cxnSpMk id="135" creationId="{CA77EC4B-F7BE-43BE-B0CA-06B3011D3BF0}"/>
          </ac:cxnSpMkLst>
        </pc:cxnChg>
        <pc:cxnChg chg="mod">
          <ac:chgData name="Paul Butler" userId="df8f2140a6bcd2b8" providerId="LiveId" clId="{7D93A4C4-D2F6-4C93-BE96-B4D279BF14F5}" dt="2021-03-14T19:17:15.420" v="553" actId="208"/>
          <ac:cxnSpMkLst>
            <pc:docMk/>
            <pc:sldMk cId="1410238943" sldId="263"/>
            <ac:cxnSpMk id="136" creationId="{9CD96F6A-791E-44C2-9BFA-A5279B49A8BF}"/>
          </ac:cxnSpMkLst>
        </pc:cxnChg>
        <pc:cxnChg chg="mod">
          <ac:chgData name="Paul Butler" userId="df8f2140a6bcd2b8" providerId="LiveId" clId="{7D93A4C4-D2F6-4C93-BE96-B4D279BF14F5}" dt="2021-03-14T19:17:15.420" v="553" actId="208"/>
          <ac:cxnSpMkLst>
            <pc:docMk/>
            <pc:sldMk cId="1410238943" sldId="263"/>
            <ac:cxnSpMk id="137" creationId="{C332707A-3656-416E-9162-36DD7D09A316}"/>
          </ac:cxnSpMkLst>
        </pc:cxnChg>
        <pc:cxnChg chg="mod">
          <ac:chgData name="Paul Butler" userId="df8f2140a6bcd2b8" providerId="LiveId" clId="{7D93A4C4-D2F6-4C93-BE96-B4D279BF14F5}" dt="2021-03-14T19:17:15.420" v="553" actId="208"/>
          <ac:cxnSpMkLst>
            <pc:docMk/>
            <pc:sldMk cId="1410238943" sldId="263"/>
            <ac:cxnSpMk id="138" creationId="{63D5064A-078E-4343-8609-DA70101016B3}"/>
          </ac:cxnSpMkLst>
        </pc:cxnChg>
        <pc:cxnChg chg="mod">
          <ac:chgData name="Paul Butler" userId="df8f2140a6bcd2b8" providerId="LiveId" clId="{7D93A4C4-D2F6-4C93-BE96-B4D279BF14F5}" dt="2021-03-14T19:17:15.420" v="553" actId="208"/>
          <ac:cxnSpMkLst>
            <pc:docMk/>
            <pc:sldMk cId="1410238943" sldId="263"/>
            <ac:cxnSpMk id="139" creationId="{97930398-4C44-4801-98BE-42ED5E9CAAEC}"/>
          </ac:cxnSpMkLst>
        </pc:cxnChg>
        <pc:cxnChg chg="mod">
          <ac:chgData name="Paul Butler" userId="df8f2140a6bcd2b8" providerId="LiveId" clId="{7D93A4C4-D2F6-4C93-BE96-B4D279BF14F5}" dt="2021-03-14T19:17:15.420" v="553" actId="208"/>
          <ac:cxnSpMkLst>
            <pc:docMk/>
            <pc:sldMk cId="1410238943" sldId="263"/>
            <ac:cxnSpMk id="154" creationId="{E2A081B5-DCBC-413C-89D5-C31179D9BBC5}"/>
          </ac:cxnSpMkLst>
        </pc:cxn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F7C3FA-5559-4101-A746-F85B967135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71ACB44-9C5A-4010-8C58-7384200FC3E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AA63B1-F4C5-4572-BDE7-4C4BF4B406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6D87C-8368-4C5D-8FA6-9A6C5E9BAEE5}" type="datetimeFigureOut">
              <a:rPr lang="en-US" smtClean="0"/>
              <a:t>3/23/2021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E1306C-84B4-482D-A023-CED34112B7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1A4071-36E1-4BD1-B561-25F83B4064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8606F-59B7-4677-9EFF-47568EFE8C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7217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DF818C-EE92-488E-B39D-817E17AC8A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015EAD1-56EA-46DD-A014-930DD253834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3A9184-0A41-4138-BC13-2C8E0C7A58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6D87C-8368-4C5D-8FA6-9A6C5E9BAEE5}" type="datetimeFigureOut">
              <a:rPr lang="en-US" smtClean="0"/>
              <a:t>3/23/2021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85ADBB-0BCE-4CEC-90DF-9209E55041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0D7E55-5F63-4853-B39D-5AC27E79E2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8606F-59B7-4677-9EFF-47568EFE8C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24886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1BB198C-D083-4F50-959E-45C57510FAF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6540865-C40A-40A9-8B0C-0F77020DF43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60AC78-7CD4-4333-8B81-2085300490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6D87C-8368-4C5D-8FA6-9A6C5E9BAEE5}" type="datetimeFigureOut">
              <a:rPr lang="en-US" smtClean="0"/>
              <a:t>3/23/2021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EBEA61-C948-4481-AC8D-D3B7FE48D2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4FB354-2C41-4579-9D60-0420D27C3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8606F-59B7-4677-9EFF-47568EFE8C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24919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485811-EFD4-4161-A651-113C197DFF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6D84B0-DE15-4FFE-9F20-CE8CAF56AF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54D0C5-D82E-44CA-A0A1-BED4DA2066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6D87C-8368-4C5D-8FA6-9A6C5E9BAEE5}" type="datetimeFigureOut">
              <a:rPr lang="en-US" smtClean="0"/>
              <a:t>3/23/2021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593512-3E96-47F3-A2A0-05AC7F60D0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18D761-59A2-4F1E-A35D-33A40D7856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8606F-59B7-4677-9EFF-47568EFE8C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80710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5CCF50-8BF3-44B3-B617-BF8B84ED44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30C3499-D606-49A2-BC94-06E87E923C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23A96C-FB49-4183-ABBD-B32541E99C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6D87C-8368-4C5D-8FA6-9A6C5E9BAEE5}" type="datetimeFigureOut">
              <a:rPr lang="en-US" smtClean="0"/>
              <a:t>3/23/2021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D0D79D-29E3-40FA-BB18-248CC65A97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358BE4-0676-4CDF-9640-25E0CE708C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8606F-59B7-4677-9EFF-47568EFE8C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32495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0AB788-5AD2-4F11-9ECA-23A0BBE125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43C419-A33D-4EC9-99FA-46A1C25B44E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68F8538-D5CD-4F90-A134-1248A66111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AEB9F66-6572-4DA1-AF85-BD95A608CD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6D87C-8368-4C5D-8FA6-9A6C5E9BAEE5}" type="datetimeFigureOut">
              <a:rPr lang="en-US" smtClean="0"/>
              <a:t>3/23/2021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463A053-5C30-43EF-B4EC-EF1BFD2884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6446618-3829-4842-9AF6-1D7854BB30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8606F-59B7-4677-9EFF-47568EFE8C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25155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5CDC3F-6139-474A-A75E-AEEEC55140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A0C095-F5C9-49F6-9CA7-D21DD83CCE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4931DD4-604A-4DC9-B756-F81C236BEF8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E9AC320-AA66-4263-98ED-7633EA65C47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8385E7F-E6B1-43AD-899E-71732D9BFA1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BAB2B67-0F73-4C3A-B50A-4269C65EF7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6D87C-8368-4C5D-8FA6-9A6C5E9BAEE5}" type="datetimeFigureOut">
              <a:rPr lang="en-US" smtClean="0"/>
              <a:t>3/23/2021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8465A9A-D689-4DB2-B836-E811D9D46F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A5BFF3B-411D-45F4-AF02-842DFFFB1F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8606F-59B7-4677-9EFF-47568EFE8C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9827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710166-32D5-40C6-9FE0-853DE888B4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FD972D9-A9D9-4746-9C02-D371C65480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6D87C-8368-4C5D-8FA6-9A6C5E9BAEE5}" type="datetimeFigureOut">
              <a:rPr lang="en-US" smtClean="0"/>
              <a:t>3/23/2021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0F6A59A-E67E-470C-BBC5-DB9DF7D56E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BE93BBB-A7DC-452C-B19E-803DD3530C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8606F-59B7-4677-9EFF-47568EFE8C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95579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F71C387-F8E0-41FC-881E-07365E216A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6D87C-8368-4C5D-8FA6-9A6C5E9BAEE5}" type="datetimeFigureOut">
              <a:rPr lang="en-US" smtClean="0"/>
              <a:t>3/23/2021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8847931-E6B7-4B91-8CBC-4ADAEADD32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9AC257A-FE64-45BD-9BF3-05F59EE4BB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8606F-59B7-4677-9EFF-47568EFE8C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66513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DEF7F0-4386-4A0A-9A62-5DD7E262A7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989426-8A81-40E7-A931-A93BD74352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9F0C2A9-43AB-42DD-938D-44AB3D4AEF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01EAE87-CC4D-45A3-BDDF-F078F5B5D3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6D87C-8368-4C5D-8FA6-9A6C5E9BAEE5}" type="datetimeFigureOut">
              <a:rPr lang="en-US" smtClean="0"/>
              <a:t>3/23/2021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E4233BA-4B40-4D7C-A4E4-357217C082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E853389-7D3D-4169-8C5C-BC608FBE39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8606F-59B7-4677-9EFF-47568EFE8C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91319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DB06C5-E4A3-4B83-85F2-C3E64A840B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37B49EA-3F8F-4DD5-A7B2-87075986CBA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E24FA4D-D190-48F1-9818-6CED88E59A2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6593CEA-3BB2-487C-9BCF-4244E541CD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6D87C-8368-4C5D-8FA6-9A6C5E9BAEE5}" type="datetimeFigureOut">
              <a:rPr lang="en-US" smtClean="0"/>
              <a:t>3/23/2021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A4D167E-C62A-4647-A925-2D808ED606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A9BFA5E-7C3E-4E85-A8D2-8A9AF5D0FA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8606F-59B7-4677-9EFF-47568EFE8C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44838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9BAA7DF-2DBE-4AC7-8A39-2E6E27C494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BF0CD2C-9274-4D2A-B85E-172F797EA0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78E6A3-E5F9-4BBA-B861-03CEA9A9F56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76D87C-8368-4C5D-8FA6-9A6C5E9BAEE5}" type="datetimeFigureOut">
              <a:rPr lang="en-US" smtClean="0"/>
              <a:t>3/23/2021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357DA1-D4E0-491E-91E8-7026D9A8876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87A1D7-728C-4EFA-82F7-83E99AD87D6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48606F-59B7-4677-9EFF-47568EFE8C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74579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F46B73-6709-438B-A102-6BAF3250BB0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CD96814-66EA-49D1-A766-67A2434D333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4618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2C4451-7948-4C02-9F4E-6B867FD77A18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dirty="0"/>
              <a:t>Templates</a:t>
            </a:r>
          </a:p>
        </p:txBody>
      </p:sp>
      <p:grpSp>
        <p:nvGrpSpPr>
          <p:cNvPr id="43" name="Group 42">
            <a:extLst>
              <a:ext uri="{FF2B5EF4-FFF2-40B4-BE49-F238E27FC236}">
                <a16:creationId xmlns:a16="http://schemas.microsoft.com/office/drawing/2014/main" id="{C676D104-7065-4686-9430-967BEF5C3027}"/>
              </a:ext>
            </a:extLst>
          </p:cNvPr>
          <p:cNvGrpSpPr/>
          <p:nvPr/>
        </p:nvGrpSpPr>
        <p:grpSpPr>
          <a:xfrm>
            <a:off x="1935963" y="2261912"/>
            <a:ext cx="762326" cy="945930"/>
            <a:chOff x="1833729" y="2280746"/>
            <a:chExt cx="762326" cy="945930"/>
          </a:xfrm>
        </p:grpSpPr>
        <p:grpSp>
          <p:nvGrpSpPr>
            <p:cNvPr id="32" name="Group 31">
              <a:extLst>
                <a:ext uri="{FF2B5EF4-FFF2-40B4-BE49-F238E27FC236}">
                  <a16:creationId xmlns:a16="http://schemas.microsoft.com/office/drawing/2014/main" id="{3EEE6328-E68E-4F10-9F0F-DD773DF4BA47}"/>
                </a:ext>
              </a:extLst>
            </p:cNvPr>
            <p:cNvGrpSpPr/>
            <p:nvPr/>
          </p:nvGrpSpPr>
          <p:grpSpPr>
            <a:xfrm>
              <a:off x="1833729" y="2280746"/>
              <a:ext cx="678244" cy="945930"/>
              <a:chOff x="5070915" y="3804746"/>
              <a:chExt cx="678244" cy="945930"/>
            </a:xfrm>
          </p:grpSpPr>
          <p:grpSp>
            <p:nvGrpSpPr>
              <p:cNvPr id="29" name="Group 28">
                <a:extLst>
                  <a:ext uri="{FF2B5EF4-FFF2-40B4-BE49-F238E27FC236}">
                    <a16:creationId xmlns:a16="http://schemas.microsoft.com/office/drawing/2014/main" id="{BF201B79-F5AE-4932-9FC3-F16A3EFC1131}"/>
                  </a:ext>
                </a:extLst>
              </p:cNvPr>
              <p:cNvGrpSpPr/>
              <p:nvPr/>
            </p:nvGrpSpPr>
            <p:grpSpPr>
              <a:xfrm>
                <a:off x="5070915" y="3804746"/>
                <a:ext cx="678244" cy="945930"/>
                <a:chOff x="4466895" y="3090041"/>
                <a:chExt cx="2007476" cy="2375339"/>
              </a:xfrm>
            </p:grpSpPr>
            <p:sp>
              <p:nvSpPr>
                <p:cNvPr id="15" name="Rectangle 14">
                  <a:extLst>
                    <a:ext uri="{FF2B5EF4-FFF2-40B4-BE49-F238E27FC236}">
                      <a16:creationId xmlns:a16="http://schemas.microsoft.com/office/drawing/2014/main" id="{9D4BDC73-1F64-48F1-A073-E0151DE31A1F}"/>
                    </a:ext>
                  </a:extLst>
                </p:cNvPr>
                <p:cNvSpPr/>
                <p:nvPr/>
              </p:nvSpPr>
              <p:spPr>
                <a:xfrm>
                  <a:off x="4466896" y="3090042"/>
                  <a:ext cx="2007475" cy="2375338"/>
                </a:xfrm>
                <a:prstGeom prst="rect">
                  <a:avLst/>
                </a:prstGeom>
                <a:no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20" name="Straight Connector 19">
                  <a:extLst>
                    <a:ext uri="{FF2B5EF4-FFF2-40B4-BE49-F238E27FC236}">
                      <a16:creationId xmlns:a16="http://schemas.microsoft.com/office/drawing/2014/main" id="{269F5CBE-0D17-4EFF-965B-2A77A6C3A48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806965" y="3090041"/>
                  <a:ext cx="0" cy="2375339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" name="Straight Connector 21">
                  <a:extLst>
                    <a:ext uri="{FF2B5EF4-FFF2-40B4-BE49-F238E27FC236}">
                      <a16:creationId xmlns:a16="http://schemas.microsoft.com/office/drawing/2014/main" id="{CBC2C437-BE9B-4D39-9A48-241DF2568B66}"/>
                    </a:ext>
                  </a:extLst>
                </p:cNvPr>
                <p:cNvCxnSpPr/>
                <p:nvPr/>
              </p:nvCxnSpPr>
              <p:spPr>
                <a:xfrm>
                  <a:off x="4466896" y="3626070"/>
                  <a:ext cx="2007475" cy="0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" name="Straight Connector 22">
                  <a:extLst>
                    <a:ext uri="{FF2B5EF4-FFF2-40B4-BE49-F238E27FC236}">
                      <a16:creationId xmlns:a16="http://schemas.microsoft.com/office/drawing/2014/main" id="{7DC090D1-1F28-48A8-A7FB-2F4BFB2EC70C}"/>
                    </a:ext>
                  </a:extLst>
                </p:cNvPr>
                <p:cNvCxnSpPr/>
                <p:nvPr/>
              </p:nvCxnSpPr>
              <p:spPr>
                <a:xfrm>
                  <a:off x="4466895" y="4261945"/>
                  <a:ext cx="2007475" cy="0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4" name="Straight Connector 23">
                  <a:extLst>
                    <a:ext uri="{FF2B5EF4-FFF2-40B4-BE49-F238E27FC236}">
                      <a16:creationId xmlns:a16="http://schemas.microsoft.com/office/drawing/2014/main" id="{CC05B85A-0B3C-492A-ABEA-772A46E5E2B5}"/>
                    </a:ext>
                  </a:extLst>
                </p:cNvPr>
                <p:cNvCxnSpPr/>
                <p:nvPr/>
              </p:nvCxnSpPr>
              <p:spPr>
                <a:xfrm>
                  <a:off x="4466895" y="4850525"/>
                  <a:ext cx="2007475" cy="0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8" name="Straight Connector 27">
                  <a:extLst>
                    <a:ext uri="{FF2B5EF4-FFF2-40B4-BE49-F238E27FC236}">
                      <a16:creationId xmlns:a16="http://schemas.microsoft.com/office/drawing/2014/main" id="{2AD3A854-3223-402A-A205-FDBE45128AC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139558" y="3090041"/>
                  <a:ext cx="0" cy="2375339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1" name="Straight Connector 30">
                <a:extLst>
                  <a:ext uri="{FF2B5EF4-FFF2-40B4-BE49-F238E27FC236}">
                    <a16:creationId xmlns:a16="http://schemas.microsoft.com/office/drawing/2014/main" id="{428D8D37-0926-48A8-9236-AF88621B2DAD}"/>
                  </a:ext>
                </a:extLst>
              </p:cNvPr>
              <p:cNvCxnSpPr/>
              <p:nvPr/>
            </p:nvCxnSpPr>
            <p:spPr>
              <a:xfrm>
                <a:off x="5070915" y="3804746"/>
                <a:ext cx="678244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9FC64D8D-F451-4D29-9C1E-6A1BF44B89CF}"/>
                </a:ext>
              </a:extLst>
            </p:cNvPr>
            <p:cNvSpPr/>
            <p:nvPr/>
          </p:nvSpPr>
          <p:spPr>
            <a:xfrm>
              <a:off x="2417379" y="2775290"/>
              <a:ext cx="178676" cy="17867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4" name="Group 33">
            <a:extLst>
              <a:ext uri="{FF2B5EF4-FFF2-40B4-BE49-F238E27FC236}">
                <a16:creationId xmlns:a16="http://schemas.microsoft.com/office/drawing/2014/main" id="{3F80CCD7-AA9E-4FE0-BAFA-94737A65BCA5}"/>
              </a:ext>
            </a:extLst>
          </p:cNvPr>
          <p:cNvGrpSpPr/>
          <p:nvPr/>
        </p:nvGrpSpPr>
        <p:grpSpPr>
          <a:xfrm>
            <a:off x="507351" y="2247450"/>
            <a:ext cx="678244" cy="945930"/>
            <a:chOff x="5070915" y="3804746"/>
            <a:chExt cx="678244" cy="945930"/>
          </a:xfrm>
        </p:grpSpPr>
        <p:grpSp>
          <p:nvGrpSpPr>
            <p:cNvPr id="35" name="Group 34">
              <a:extLst>
                <a:ext uri="{FF2B5EF4-FFF2-40B4-BE49-F238E27FC236}">
                  <a16:creationId xmlns:a16="http://schemas.microsoft.com/office/drawing/2014/main" id="{CBF87DF0-38FF-418A-AB80-DDFBD6D11B7D}"/>
                </a:ext>
              </a:extLst>
            </p:cNvPr>
            <p:cNvGrpSpPr/>
            <p:nvPr/>
          </p:nvGrpSpPr>
          <p:grpSpPr>
            <a:xfrm>
              <a:off x="5070915" y="3804746"/>
              <a:ext cx="678244" cy="945930"/>
              <a:chOff x="4466895" y="3090041"/>
              <a:chExt cx="2007476" cy="2375339"/>
            </a:xfrm>
          </p:grpSpPr>
          <p:sp>
            <p:nvSpPr>
              <p:cNvPr id="37" name="Rectangle 36">
                <a:extLst>
                  <a:ext uri="{FF2B5EF4-FFF2-40B4-BE49-F238E27FC236}">
                    <a16:creationId xmlns:a16="http://schemas.microsoft.com/office/drawing/2014/main" id="{A502C038-4DF4-4511-8295-2301E9993CD7}"/>
                  </a:ext>
                </a:extLst>
              </p:cNvPr>
              <p:cNvSpPr/>
              <p:nvPr/>
            </p:nvSpPr>
            <p:spPr>
              <a:xfrm>
                <a:off x="4466896" y="3090042"/>
                <a:ext cx="2007475" cy="2375338"/>
              </a:xfrm>
              <a:prstGeom prst="rect">
                <a:avLst/>
              </a:prstGeom>
              <a:no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38" name="Straight Connector 37">
                <a:extLst>
                  <a:ext uri="{FF2B5EF4-FFF2-40B4-BE49-F238E27FC236}">
                    <a16:creationId xmlns:a16="http://schemas.microsoft.com/office/drawing/2014/main" id="{CFF796B8-D8E2-471B-B420-648C59FE402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806965" y="3090041"/>
                <a:ext cx="0" cy="2375339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" name="Straight Connector 38">
                <a:extLst>
                  <a:ext uri="{FF2B5EF4-FFF2-40B4-BE49-F238E27FC236}">
                    <a16:creationId xmlns:a16="http://schemas.microsoft.com/office/drawing/2014/main" id="{E0ECB9FE-ADAC-418A-9DC8-234DC4D42FED}"/>
                  </a:ext>
                </a:extLst>
              </p:cNvPr>
              <p:cNvCxnSpPr/>
              <p:nvPr/>
            </p:nvCxnSpPr>
            <p:spPr>
              <a:xfrm>
                <a:off x="4466896" y="3626070"/>
                <a:ext cx="200747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" name="Straight Connector 39">
                <a:extLst>
                  <a:ext uri="{FF2B5EF4-FFF2-40B4-BE49-F238E27FC236}">
                    <a16:creationId xmlns:a16="http://schemas.microsoft.com/office/drawing/2014/main" id="{82B5DC1E-462C-4657-B0E9-CCDA99B47370}"/>
                  </a:ext>
                </a:extLst>
              </p:cNvPr>
              <p:cNvCxnSpPr/>
              <p:nvPr/>
            </p:nvCxnSpPr>
            <p:spPr>
              <a:xfrm>
                <a:off x="4466895" y="4261945"/>
                <a:ext cx="200747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Straight Connector 40">
                <a:extLst>
                  <a:ext uri="{FF2B5EF4-FFF2-40B4-BE49-F238E27FC236}">
                    <a16:creationId xmlns:a16="http://schemas.microsoft.com/office/drawing/2014/main" id="{62FEC4E2-BC24-438B-ACE9-F0A2AE7B2F94}"/>
                  </a:ext>
                </a:extLst>
              </p:cNvPr>
              <p:cNvCxnSpPr/>
              <p:nvPr/>
            </p:nvCxnSpPr>
            <p:spPr>
              <a:xfrm>
                <a:off x="4466895" y="4850525"/>
                <a:ext cx="200747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Straight Connector 41">
                <a:extLst>
                  <a:ext uri="{FF2B5EF4-FFF2-40B4-BE49-F238E27FC236}">
                    <a16:creationId xmlns:a16="http://schemas.microsoft.com/office/drawing/2014/main" id="{EC778233-6906-4480-A02D-EEE6CC21271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139558" y="3090041"/>
                <a:ext cx="0" cy="2375339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1D04E601-2F60-4F35-A45D-22C041F4B95E}"/>
                </a:ext>
              </a:extLst>
            </p:cNvPr>
            <p:cNvCxnSpPr/>
            <p:nvPr/>
          </p:nvCxnSpPr>
          <p:spPr>
            <a:xfrm>
              <a:off x="5070915" y="3804746"/>
              <a:ext cx="678244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4" name="Group 53">
            <a:extLst>
              <a:ext uri="{FF2B5EF4-FFF2-40B4-BE49-F238E27FC236}">
                <a16:creationId xmlns:a16="http://schemas.microsoft.com/office/drawing/2014/main" id="{53919F40-455D-4E29-8F22-3D8304A6752C}"/>
              </a:ext>
            </a:extLst>
          </p:cNvPr>
          <p:cNvGrpSpPr/>
          <p:nvPr/>
        </p:nvGrpSpPr>
        <p:grpSpPr>
          <a:xfrm>
            <a:off x="3393868" y="2268190"/>
            <a:ext cx="727279" cy="945930"/>
            <a:chOff x="3393868" y="2268190"/>
            <a:chExt cx="727279" cy="945930"/>
          </a:xfrm>
        </p:grpSpPr>
        <p:grpSp>
          <p:nvGrpSpPr>
            <p:cNvPr id="44" name="Group 43">
              <a:extLst>
                <a:ext uri="{FF2B5EF4-FFF2-40B4-BE49-F238E27FC236}">
                  <a16:creationId xmlns:a16="http://schemas.microsoft.com/office/drawing/2014/main" id="{35469CB1-857E-4CF9-AE66-859E787C9F71}"/>
                </a:ext>
              </a:extLst>
            </p:cNvPr>
            <p:cNvGrpSpPr/>
            <p:nvPr/>
          </p:nvGrpSpPr>
          <p:grpSpPr>
            <a:xfrm>
              <a:off x="3393868" y="2268190"/>
              <a:ext cx="678244" cy="945930"/>
              <a:chOff x="5070915" y="3804746"/>
              <a:chExt cx="678244" cy="945930"/>
            </a:xfrm>
          </p:grpSpPr>
          <p:grpSp>
            <p:nvGrpSpPr>
              <p:cNvPr id="45" name="Group 44">
                <a:extLst>
                  <a:ext uri="{FF2B5EF4-FFF2-40B4-BE49-F238E27FC236}">
                    <a16:creationId xmlns:a16="http://schemas.microsoft.com/office/drawing/2014/main" id="{3FA0CC9C-C425-4E4C-96AF-51DEC21A0401}"/>
                  </a:ext>
                </a:extLst>
              </p:cNvPr>
              <p:cNvGrpSpPr/>
              <p:nvPr/>
            </p:nvGrpSpPr>
            <p:grpSpPr>
              <a:xfrm>
                <a:off x="5070915" y="3804746"/>
                <a:ext cx="678244" cy="945930"/>
                <a:chOff x="4466895" y="3090041"/>
                <a:chExt cx="2007476" cy="2375339"/>
              </a:xfrm>
            </p:grpSpPr>
            <p:sp>
              <p:nvSpPr>
                <p:cNvPr id="47" name="Rectangle 46">
                  <a:extLst>
                    <a:ext uri="{FF2B5EF4-FFF2-40B4-BE49-F238E27FC236}">
                      <a16:creationId xmlns:a16="http://schemas.microsoft.com/office/drawing/2014/main" id="{7B6B2F82-9EBD-4D76-A8FF-39F5265707BF}"/>
                    </a:ext>
                  </a:extLst>
                </p:cNvPr>
                <p:cNvSpPr/>
                <p:nvPr/>
              </p:nvSpPr>
              <p:spPr>
                <a:xfrm>
                  <a:off x="4466896" y="3090042"/>
                  <a:ext cx="2007475" cy="2375338"/>
                </a:xfrm>
                <a:prstGeom prst="rect">
                  <a:avLst/>
                </a:prstGeom>
                <a:no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48" name="Straight Connector 47">
                  <a:extLst>
                    <a:ext uri="{FF2B5EF4-FFF2-40B4-BE49-F238E27FC236}">
                      <a16:creationId xmlns:a16="http://schemas.microsoft.com/office/drawing/2014/main" id="{2D84AEEB-BB04-4337-8BD6-A271D00C4F0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806965" y="3090041"/>
                  <a:ext cx="0" cy="2375339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9" name="Straight Connector 48">
                  <a:extLst>
                    <a:ext uri="{FF2B5EF4-FFF2-40B4-BE49-F238E27FC236}">
                      <a16:creationId xmlns:a16="http://schemas.microsoft.com/office/drawing/2014/main" id="{CB9FF1DB-2F09-4C02-89BC-D632DB256FFA}"/>
                    </a:ext>
                  </a:extLst>
                </p:cNvPr>
                <p:cNvCxnSpPr/>
                <p:nvPr/>
              </p:nvCxnSpPr>
              <p:spPr>
                <a:xfrm>
                  <a:off x="4466896" y="3626070"/>
                  <a:ext cx="2007475" cy="0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0" name="Straight Connector 49">
                  <a:extLst>
                    <a:ext uri="{FF2B5EF4-FFF2-40B4-BE49-F238E27FC236}">
                      <a16:creationId xmlns:a16="http://schemas.microsoft.com/office/drawing/2014/main" id="{76CC2AD2-B9C5-42F8-A599-BA7549E82D3C}"/>
                    </a:ext>
                  </a:extLst>
                </p:cNvPr>
                <p:cNvCxnSpPr/>
                <p:nvPr/>
              </p:nvCxnSpPr>
              <p:spPr>
                <a:xfrm>
                  <a:off x="4466895" y="4261945"/>
                  <a:ext cx="2007475" cy="0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1" name="Straight Connector 50">
                  <a:extLst>
                    <a:ext uri="{FF2B5EF4-FFF2-40B4-BE49-F238E27FC236}">
                      <a16:creationId xmlns:a16="http://schemas.microsoft.com/office/drawing/2014/main" id="{9C367BA7-22D9-40EF-8B08-F7EC64B4F038}"/>
                    </a:ext>
                  </a:extLst>
                </p:cNvPr>
                <p:cNvCxnSpPr/>
                <p:nvPr/>
              </p:nvCxnSpPr>
              <p:spPr>
                <a:xfrm>
                  <a:off x="4466895" y="4850525"/>
                  <a:ext cx="2007475" cy="0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2" name="Straight Connector 51">
                  <a:extLst>
                    <a:ext uri="{FF2B5EF4-FFF2-40B4-BE49-F238E27FC236}">
                      <a16:creationId xmlns:a16="http://schemas.microsoft.com/office/drawing/2014/main" id="{813BD812-0BE7-4910-9367-BD3974532E7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139558" y="3090041"/>
                  <a:ext cx="0" cy="2375339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46" name="Straight Connector 45">
                <a:extLst>
                  <a:ext uri="{FF2B5EF4-FFF2-40B4-BE49-F238E27FC236}">
                    <a16:creationId xmlns:a16="http://schemas.microsoft.com/office/drawing/2014/main" id="{536D83D9-CC3B-47B8-87E2-5A5622933E60}"/>
                  </a:ext>
                </a:extLst>
              </p:cNvPr>
              <p:cNvCxnSpPr/>
              <p:nvPr/>
            </p:nvCxnSpPr>
            <p:spPr>
              <a:xfrm>
                <a:off x="5070915" y="3804746"/>
                <a:ext cx="678244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3" name="Oval 52">
              <a:extLst>
                <a:ext uri="{FF2B5EF4-FFF2-40B4-BE49-F238E27FC236}">
                  <a16:creationId xmlns:a16="http://schemas.microsoft.com/office/drawing/2014/main" id="{6DE89C70-F35C-438B-83B3-1143726F4EE9}"/>
                </a:ext>
              </a:extLst>
            </p:cNvPr>
            <p:cNvSpPr/>
            <p:nvPr/>
          </p:nvSpPr>
          <p:spPr>
            <a:xfrm>
              <a:off x="3942471" y="2285584"/>
              <a:ext cx="178676" cy="17867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4" name="Oval 63">
            <a:extLst>
              <a:ext uri="{FF2B5EF4-FFF2-40B4-BE49-F238E27FC236}">
                <a16:creationId xmlns:a16="http://schemas.microsoft.com/office/drawing/2014/main" id="{FB253AE3-075D-405E-8F12-6839EE7EE730}"/>
              </a:ext>
            </a:extLst>
          </p:cNvPr>
          <p:cNvSpPr/>
          <p:nvPr/>
        </p:nvSpPr>
        <p:spPr>
          <a:xfrm>
            <a:off x="10001378" y="1965011"/>
            <a:ext cx="178676" cy="178676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9" name="Group 68">
            <a:extLst>
              <a:ext uri="{FF2B5EF4-FFF2-40B4-BE49-F238E27FC236}">
                <a16:creationId xmlns:a16="http://schemas.microsoft.com/office/drawing/2014/main" id="{85757FA7-41C1-42B2-9B18-D4F99141E184}"/>
              </a:ext>
            </a:extLst>
          </p:cNvPr>
          <p:cNvGrpSpPr/>
          <p:nvPr/>
        </p:nvGrpSpPr>
        <p:grpSpPr>
          <a:xfrm>
            <a:off x="1806604" y="3767352"/>
            <a:ext cx="848351" cy="945930"/>
            <a:chOff x="409740" y="3643880"/>
            <a:chExt cx="848351" cy="945930"/>
          </a:xfrm>
        </p:grpSpPr>
        <p:grpSp>
          <p:nvGrpSpPr>
            <p:cNvPr id="56" name="Group 55">
              <a:extLst>
                <a:ext uri="{FF2B5EF4-FFF2-40B4-BE49-F238E27FC236}">
                  <a16:creationId xmlns:a16="http://schemas.microsoft.com/office/drawing/2014/main" id="{0AA70EEF-3BB5-482E-9EF3-292278A1C21D}"/>
                </a:ext>
              </a:extLst>
            </p:cNvPr>
            <p:cNvGrpSpPr/>
            <p:nvPr/>
          </p:nvGrpSpPr>
          <p:grpSpPr>
            <a:xfrm>
              <a:off x="499078" y="3643880"/>
              <a:ext cx="678244" cy="945930"/>
              <a:chOff x="4466895" y="3090041"/>
              <a:chExt cx="2007476" cy="2375339"/>
            </a:xfrm>
          </p:grpSpPr>
          <p:sp>
            <p:nvSpPr>
              <p:cNvPr id="58" name="Rectangle 57">
                <a:extLst>
                  <a:ext uri="{FF2B5EF4-FFF2-40B4-BE49-F238E27FC236}">
                    <a16:creationId xmlns:a16="http://schemas.microsoft.com/office/drawing/2014/main" id="{FAD40266-852F-4185-88A4-D345AA1CCB32}"/>
                  </a:ext>
                </a:extLst>
              </p:cNvPr>
              <p:cNvSpPr/>
              <p:nvPr/>
            </p:nvSpPr>
            <p:spPr>
              <a:xfrm>
                <a:off x="4466896" y="3090042"/>
                <a:ext cx="2007475" cy="2375338"/>
              </a:xfrm>
              <a:prstGeom prst="rect">
                <a:avLst/>
              </a:prstGeom>
              <a:no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59" name="Straight Connector 58">
                <a:extLst>
                  <a:ext uri="{FF2B5EF4-FFF2-40B4-BE49-F238E27FC236}">
                    <a16:creationId xmlns:a16="http://schemas.microsoft.com/office/drawing/2014/main" id="{B4E33CE0-49B5-42BF-B67D-4E893304D0E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806965" y="3090041"/>
                <a:ext cx="0" cy="2375339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" name="Straight Connector 59">
                <a:extLst>
                  <a:ext uri="{FF2B5EF4-FFF2-40B4-BE49-F238E27FC236}">
                    <a16:creationId xmlns:a16="http://schemas.microsoft.com/office/drawing/2014/main" id="{219BABF4-DBE5-4048-B4C1-8B702065EE7A}"/>
                  </a:ext>
                </a:extLst>
              </p:cNvPr>
              <p:cNvCxnSpPr/>
              <p:nvPr/>
            </p:nvCxnSpPr>
            <p:spPr>
              <a:xfrm>
                <a:off x="4466896" y="3626070"/>
                <a:ext cx="200747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1" name="Straight Connector 60">
                <a:extLst>
                  <a:ext uri="{FF2B5EF4-FFF2-40B4-BE49-F238E27FC236}">
                    <a16:creationId xmlns:a16="http://schemas.microsoft.com/office/drawing/2014/main" id="{9E0269C5-EDE2-4A84-8A28-A503325A3E3B}"/>
                  </a:ext>
                </a:extLst>
              </p:cNvPr>
              <p:cNvCxnSpPr/>
              <p:nvPr/>
            </p:nvCxnSpPr>
            <p:spPr>
              <a:xfrm>
                <a:off x="4466895" y="4261945"/>
                <a:ext cx="200747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2" name="Straight Connector 61">
                <a:extLst>
                  <a:ext uri="{FF2B5EF4-FFF2-40B4-BE49-F238E27FC236}">
                    <a16:creationId xmlns:a16="http://schemas.microsoft.com/office/drawing/2014/main" id="{E35F9DE0-3909-4269-9EEE-CB13AA049357}"/>
                  </a:ext>
                </a:extLst>
              </p:cNvPr>
              <p:cNvCxnSpPr/>
              <p:nvPr/>
            </p:nvCxnSpPr>
            <p:spPr>
              <a:xfrm>
                <a:off x="4466895" y="4850525"/>
                <a:ext cx="200747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3" name="Straight Connector 62">
                <a:extLst>
                  <a:ext uri="{FF2B5EF4-FFF2-40B4-BE49-F238E27FC236}">
                    <a16:creationId xmlns:a16="http://schemas.microsoft.com/office/drawing/2014/main" id="{3252ED6D-8FA4-40C5-9F49-AAE7A3183BC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139558" y="3090041"/>
                <a:ext cx="0" cy="2375339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5" name="Oval 64">
              <a:extLst>
                <a:ext uri="{FF2B5EF4-FFF2-40B4-BE49-F238E27FC236}">
                  <a16:creationId xmlns:a16="http://schemas.microsoft.com/office/drawing/2014/main" id="{603B098D-B0D2-455A-B9C0-19AA8A3DC7BD}"/>
                </a:ext>
              </a:extLst>
            </p:cNvPr>
            <p:cNvSpPr/>
            <p:nvPr/>
          </p:nvSpPr>
          <p:spPr>
            <a:xfrm>
              <a:off x="409740" y="4378046"/>
              <a:ext cx="178676" cy="17867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Oval 65">
              <a:extLst>
                <a:ext uri="{FF2B5EF4-FFF2-40B4-BE49-F238E27FC236}">
                  <a16:creationId xmlns:a16="http://schemas.microsoft.com/office/drawing/2014/main" id="{BC93E564-5CB4-4496-A2A1-7BE4DCAFF407}"/>
                </a:ext>
              </a:extLst>
            </p:cNvPr>
            <p:cNvSpPr/>
            <p:nvPr/>
          </p:nvSpPr>
          <p:spPr>
            <a:xfrm>
              <a:off x="635229" y="4372696"/>
              <a:ext cx="178676" cy="17867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Oval 66">
              <a:extLst>
                <a:ext uri="{FF2B5EF4-FFF2-40B4-BE49-F238E27FC236}">
                  <a16:creationId xmlns:a16="http://schemas.microsoft.com/office/drawing/2014/main" id="{4EF44350-50D3-4DBC-A893-486873A46E7B}"/>
                </a:ext>
              </a:extLst>
            </p:cNvPr>
            <p:cNvSpPr/>
            <p:nvPr/>
          </p:nvSpPr>
          <p:spPr>
            <a:xfrm>
              <a:off x="864271" y="4138424"/>
              <a:ext cx="178676" cy="17867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Oval 67">
              <a:extLst>
                <a:ext uri="{FF2B5EF4-FFF2-40B4-BE49-F238E27FC236}">
                  <a16:creationId xmlns:a16="http://schemas.microsoft.com/office/drawing/2014/main" id="{7AE0CC53-3522-4C30-BCB9-81A95AD9E3C9}"/>
                </a:ext>
              </a:extLst>
            </p:cNvPr>
            <p:cNvSpPr/>
            <p:nvPr/>
          </p:nvSpPr>
          <p:spPr>
            <a:xfrm>
              <a:off x="1079415" y="3892131"/>
              <a:ext cx="178676" cy="17867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0" name="Group 79">
            <a:extLst>
              <a:ext uri="{FF2B5EF4-FFF2-40B4-BE49-F238E27FC236}">
                <a16:creationId xmlns:a16="http://schemas.microsoft.com/office/drawing/2014/main" id="{5BE449E8-9859-44EF-BA36-5BED70C17207}"/>
              </a:ext>
            </a:extLst>
          </p:cNvPr>
          <p:cNvGrpSpPr/>
          <p:nvPr/>
        </p:nvGrpSpPr>
        <p:grpSpPr>
          <a:xfrm>
            <a:off x="530117" y="3800146"/>
            <a:ext cx="678244" cy="945930"/>
            <a:chOff x="4466895" y="3090041"/>
            <a:chExt cx="2007476" cy="2375339"/>
          </a:xfrm>
        </p:grpSpPr>
        <p:sp>
          <p:nvSpPr>
            <p:cNvPr id="85" name="Rectangle 84">
              <a:extLst>
                <a:ext uri="{FF2B5EF4-FFF2-40B4-BE49-F238E27FC236}">
                  <a16:creationId xmlns:a16="http://schemas.microsoft.com/office/drawing/2014/main" id="{119260C4-8014-48D3-870E-BCC2D6A2794C}"/>
                </a:ext>
              </a:extLst>
            </p:cNvPr>
            <p:cNvSpPr/>
            <p:nvPr/>
          </p:nvSpPr>
          <p:spPr>
            <a:xfrm>
              <a:off x="4466896" y="3090042"/>
              <a:ext cx="2007475" cy="2375338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86" name="Straight Connector 85">
              <a:extLst>
                <a:ext uri="{FF2B5EF4-FFF2-40B4-BE49-F238E27FC236}">
                  <a16:creationId xmlns:a16="http://schemas.microsoft.com/office/drawing/2014/main" id="{10B9AFEB-CE70-4F42-953A-08A818FD3A40}"/>
                </a:ext>
              </a:extLst>
            </p:cNvPr>
            <p:cNvCxnSpPr>
              <a:cxnSpLocks/>
            </p:cNvCxnSpPr>
            <p:nvPr/>
          </p:nvCxnSpPr>
          <p:spPr>
            <a:xfrm>
              <a:off x="5806965" y="3090041"/>
              <a:ext cx="0" cy="2375339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>
              <a:extLst>
                <a:ext uri="{FF2B5EF4-FFF2-40B4-BE49-F238E27FC236}">
                  <a16:creationId xmlns:a16="http://schemas.microsoft.com/office/drawing/2014/main" id="{D2109735-DBA1-4133-9C95-884748B7C3C5}"/>
                </a:ext>
              </a:extLst>
            </p:cNvPr>
            <p:cNvCxnSpPr/>
            <p:nvPr/>
          </p:nvCxnSpPr>
          <p:spPr>
            <a:xfrm>
              <a:off x="4466896" y="3626070"/>
              <a:ext cx="2007475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>
              <a:extLst>
                <a:ext uri="{FF2B5EF4-FFF2-40B4-BE49-F238E27FC236}">
                  <a16:creationId xmlns:a16="http://schemas.microsoft.com/office/drawing/2014/main" id="{4CC3CECA-B6E2-4760-BCF6-B8162B362428}"/>
                </a:ext>
              </a:extLst>
            </p:cNvPr>
            <p:cNvCxnSpPr/>
            <p:nvPr/>
          </p:nvCxnSpPr>
          <p:spPr>
            <a:xfrm>
              <a:off x="4466895" y="4261945"/>
              <a:ext cx="2007475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>
              <a:extLst>
                <a:ext uri="{FF2B5EF4-FFF2-40B4-BE49-F238E27FC236}">
                  <a16:creationId xmlns:a16="http://schemas.microsoft.com/office/drawing/2014/main" id="{57CF9B5E-4A91-481F-8DD8-AEF5EFE5AF1A}"/>
                </a:ext>
              </a:extLst>
            </p:cNvPr>
            <p:cNvCxnSpPr/>
            <p:nvPr/>
          </p:nvCxnSpPr>
          <p:spPr>
            <a:xfrm>
              <a:off x="4466895" y="4850525"/>
              <a:ext cx="2007475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>
              <a:extLst>
                <a:ext uri="{FF2B5EF4-FFF2-40B4-BE49-F238E27FC236}">
                  <a16:creationId xmlns:a16="http://schemas.microsoft.com/office/drawing/2014/main" id="{75310478-90C0-4CF3-91CC-E27DC981A2FF}"/>
                </a:ext>
              </a:extLst>
            </p:cNvPr>
            <p:cNvCxnSpPr>
              <a:cxnSpLocks/>
            </p:cNvCxnSpPr>
            <p:nvPr/>
          </p:nvCxnSpPr>
          <p:spPr>
            <a:xfrm>
              <a:off x="5139558" y="3090041"/>
              <a:ext cx="0" cy="2375339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1" name="Group 110">
            <a:extLst>
              <a:ext uri="{FF2B5EF4-FFF2-40B4-BE49-F238E27FC236}">
                <a16:creationId xmlns:a16="http://schemas.microsoft.com/office/drawing/2014/main" id="{807DADD9-9E62-49E1-96E3-173558803734}"/>
              </a:ext>
            </a:extLst>
          </p:cNvPr>
          <p:cNvGrpSpPr/>
          <p:nvPr/>
        </p:nvGrpSpPr>
        <p:grpSpPr>
          <a:xfrm>
            <a:off x="3415712" y="3767352"/>
            <a:ext cx="856920" cy="945930"/>
            <a:chOff x="3415712" y="3767352"/>
            <a:chExt cx="856920" cy="945930"/>
          </a:xfrm>
        </p:grpSpPr>
        <p:grpSp>
          <p:nvGrpSpPr>
            <p:cNvPr id="91" name="Group 90">
              <a:extLst>
                <a:ext uri="{FF2B5EF4-FFF2-40B4-BE49-F238E27FC236}">
                  <a16:creationId xmlns:a16="http://schemas.microsoft.com/office/drawing/2014/main" id="{AEAE0D11-C5E4-49DC-8728-2C1050578F29}"/>
                </a:ext>
              </a:extLst>
            </p:cNvPr>
            <p:cNvGrpSpPr/>
            <p:nvPr/>
          </p:nvGrpSpPr>
          <p:grpSpPr>
            <a:xfrm>
              <a:off x="3505050" y="3767352"/>
              <a:ext cx="678244" cy="945930"/>
              <a:chOff x="4466895" y="3090041"/>
              <a:chExt cx="2007476" cy="2375339"/>
            </a:xfrm>
          </p:grpSpPr>
          <p:sp>
            <p:nvSpPr>
              <p:cNvPr id="92" name="Rectangle 91">
                <a:extLst>
                  <a:ext uri="{FF2B5EF4-FFF2-40B4-BE49-F238E27FC236}">
                    <a16:creationId xmlns:a16="http://schemas.microsoft.com/office/drawing/2014/main" id="{DCAF0117-1B4A-436C-8E52-08EE4E060228}"/>
                  </a:ext>
                </a:extLst>
              </p:cNvPr>
              <p:cNvSpPr/>
              <p:nvPr/>
            </p:nvSpPr>
            <p:spPr>
              <a:xfrm>
                <a:off x="4466896" y="3090042"/>
                <a:ext cx="2007475" cy="2375338"/>
              </a:xfrm>
              <a:prstGeom prst="rect">
                <a:avLst/>
              </a:prstGeom>
              <a:no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93" name="Straight Connector 92">
                <a:extLst>
                  <a:ext uri="{FF2B5EF4-FFF2-40B4-BE49-F238E27FC236}">
                    <a16:creationId xmlns:a16="http://schemas.microsoft.com/office/drawing/2014/main" id="{46C221C7-BC97-4CB0-B7EE-B6059D1E349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806965" y="3090041"/>
                <a:ext cx="0" cy="2375339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4" name="Straight Connector 93">
                <a:extLst>
                  <a:ext uri="{FF2B5EF4-FFF2-40B4-BE49-F238E27FC236}">
                    <a16:creationId xmlns:a16="http://schemas.microsoft.com/office/drawing/2014/main" id="{59BFE062-7B97-4160-A8CF-BF668419DCC0}"/>
                  </a:ext>
                </a:extLst>
              </p:cNvPr>
              <p:cNvCxnSpPr/>
              <p:nvPr/>
            </p:nvCxnSpPr>
            <p:spPr>
              <a:xfrm>
                <a:off x="4466896" y="3626070"/>
                <a:ext cx="200747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5" name="Straight Connector 94">
                <a:extLst>
                  <a:ext uri="{FF2B5EF4-FFF2-40B4-BE49-F238E27FC236}">
                    <a16:creationId xmlns:a16="http://schemas.microsoft.com/office/drawing/2014/main" id="{8588EFE9-25CB-4137-8A45-082959394EDA}"/>
                  </a:ext>
                </a:extLst>
              </p:cNvPr>
              <p:cNvCxnSpPr/>
              <p:nvPr/>
            </p:nvCxnSpPr>
            <p:spPr>
              <a:xfrm>
                <a:off x="4466895" y="4261945"/>
                <a:ext cx="200747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6" name="Straight Connector 95">
                <a:extLst>
                  <a:ext uri="{FF2B5EF4-FFF2-40B4-BE49-F238E27FC236}">
                    <a16:creationId xmlns:a16="http://schemas.microsoft.com/office/drawing/2014/main" id="{BA09775D-F8F2-450B-AD58-8807FB7FD269}"/>
                  </a:ext>
                </a:extLst>
              </p:cNvPr>
              <p:cNvCxnSpPr/>
              <p:nvPr/>
            </p:nvCxnSpPr>
            <p:spPr>
              <a:xfrm>
                <a:off x="4466895" y="4850525"/>
                <a:ext cx="200747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7" name="Straight Connector 96">
                <a:extLst>
                  <a:ext uri="{FF2B5EF4-FFF2-40B4-BE49-F238E27FC236}">
                    <a16:creationId xmlns:a16="http://schemas.microsoft.com/office/drawing/2014/main" id="{85A2D771-60EF-4C85-BEE9-7FE4A020813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139558" y="3090041"/>
                <a:ext cx="0" cy="2375339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06" name="Oval 105">
              <a:extLst>
                <a:ext uri="{FF2B5EF4-FFF2-40B4-BE49-F238E27FC236}">
                  <a16:creationId xmlns:a16="http://schemas.microsoft.com/office/drawing/2014/main" id="{8F68223F-8FB2-4FEA-B7D1-C0F1226A697E}"/>
                </a:ext>
              </a:extLst>
            </p:cNvPr>
            <p:cNvSpPr/>
            <p:nvPr/>
          </p:nvSpPr>
          <p:spPr>
            <a:xfrm>
              <a:off x="3415712" y="4487263"/>
              <a:ext cx="178676" cy="17867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8" name="Oval 107">
              <a:extLst>
                <a:ext uri="{FF2B5EF4-FFF2-40B4-BE49-F238E27FC236}">
                  <a16:creationId xmlns:a16="http://schemas.microsoft.com/office/drawing/2014/main" id="{18CDBBD9-B1FD-4271-997C-0630BE047EB0}"/>
                </a:ext>
              </a:extLst>
            </p:cNvPr>
            <p:cNvSpPr/>
            <p:nvPr/>
          </p:nvSpPr>
          <p:spPr>
            <a:xfrm>
              <a:off x="3641201" y="4000633"/>
              <a:ext cx="178676" cy="17867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9" name="Oval 108">
              <a:extLst>
                <a:ext uri="{FF2B5EF4-FFF2-40B4-BE49-F238E27FC236}">
                  <a16:creationId xmlns:a16="http://schemas.microsoft.com/office/drawing/2014/main" id="{F94602B1-9A35-4A52-99E5-35DFE247308C}"/>
                </a:ext>
              </a:extLst>
            </p:cNvPr>
            <p:cNvSpPr/>
            <p:nvPr/>
          </p:nvSpPr>
          <p:spPr>
            <a:xfrm>
              <a:off x="3866689" y="4002080"/>
              <a:ext cx="178676" cy="17867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0" name="Oval 109">
              <a:extLst>
                <a:ext uri="{FF2B5EF4-FFF2-40B4-BE49-F238E27FC236}">
                  <a16:creationId xmlns:a16="http://schemas.microsoft.com/office/drawing/2014/main" id="{E0B502F3-64BC-4D1E-8161-FC286F5F780A}"/>
                </a:ext>
              </a:extLst>
            </p:cNvPr>
            <p:cNvSpPr/>
            <p:nvPr/>
          </p:nvSpPr>
          <p:spPr>
            <a:xfrm>
              <a:off x="4093956" y="4000633"/>
              <a:ext cx="178676" cy="17867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3" name="Group 122">
            <a:extLst>
              <a:ext uri="{FF2B5EF4-FFF2-40B4-BE49-F238E27FC236}">
                <a16:creationId xmlns:a16="http://schemas.microsoft.com/office/drawing/2014/main" id="{6FD02B3B-CC37-4A7E-8ACC-178569162CF5}"/>
              </a:ext>
            </a:extLst>
          </p:cNvPr>
          <p:cNvGrpSpPr/>
          <p:nvPr/>
        </p:nvGrpSpPr>
        <p:grpSpPr>
          <a:xfrm>
            <a:off x="4730224" y="3751725"/>
            <a:ext cx="839195" cy="945930"/>
            <a:chOff x="5013029" y="3739702"/>
            <a:chExt cx="839195" cy="945930"/>
          </a:xfrm>
        </p:grpSpPr>
        <p:grpSp>
          <p:nvGrpSpPr>
            <p:cNvPr id="112" name="Group 111">
              <a:extLst>
                <a:ext uri="{FF2B5EF4-FFF2-40B4-BE49-F238E27FC236}">
                  <a16:creationId xmlns:a16="http://schemas.microsoft.com/office/drawing/2014/main" id="{8D7D51D0-0EBD-4F61-B6FF-013298E75F78}"/>
                </a:ext>
              </a:extLst>
            </p:cNvPr>
            <p:cNvGrpSpPr/>
            <p:nvPr/>
          </p:nvGrpSpPr>
          <p:grpSpPr>
            <a:xfrm>
              <a:off x="5102367" y="3739702"/>
              <a:ext cx="678244" cy="945930"/>
              <a:chOff x="4466895" y="3090041"/>
              <a:chExt cx="2007476" cy="2375339"/>
            </a:xfrm>
          </p:grpSpPr>
          <p:sp>
            <p:nvSpPr>
              <p:cNvPr id="113" name="Rectangle 112">
                <a:extLst>
                  <a:ext uri="{FF2B5EF4-FFF2-40B4-BE49-F238E27FC236}">
                    <a16:creationId xmlns:a16="http://schemas.microsoft.com/office/drawing/2014/main" id="{3479E95B-6332-48F8-B9E9-92434FC1A2BA}"/>
                  </a:ext>
                </a:extLst>
              </p:cNvPr>
              <p:cNvSpPr/>
              <p:nvPr/>
            </p:nvSpPr>
            <p:spPr>
              <a:xfrm>
                <a:off x="4466896" y="3090042"/>
                <a:ext cx="2007475" cy="2375338"/>
              </a:xfrm>
              <a:prstGeom prst="rect">
                <a:avLst/>
              </a:prstGeom>
              <a:no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14" name="Straight Connector 113">
                <a:extLst>
                  <a:ext uri="{FF2B5EF4-FFF2-40B4-BE49-F238E27FC236}">
                    <a16:creationId xmlns:a16="http://schemas.microsoft.com/office/drawing/2014/main" id="{74ECD4FB-CAED-45F1-9D44-6C65F43C3A9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806965" y="3090041"/>
                <a:ext cx="0" cy="2375339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5" name="Straight Connector 114">
                <a:extLst>
                  <a:ext uri="{FF2B5EF4-FFF2-40B4-BE49-F238E27FC236}">
                    <a16:creationId xmlns:a16="http://schemas.microsoft.com/office/drawing/2014/main" id="{8573C49D-72DF-4A35-9E22-93B8B1BB14E8}"/>
                  </a:ext>
                </a:extLst>
              </p:cNvPr>
              <p:cNvCxnSpPr/>
              <p:nvPr/>
            </p:nvCxnSpPr>
            <p:spPr>
              <a:xfrm>
                <a:off x="4466896" y="3626070"/>
                <a:ext cx="200747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6" name="Straight Connector 115">
                <a:extLst>
                  <a:ext uri="{FF2B5EF4-FFF2-40B4-BE49-F238E27FC236}">
                    <a16:creationId xmlns:a16="http://schemas.microsoft.com/office/drawing/2014/main" id="{F88817BB-D0D7-4F66-A94D-9486811C6C61}"/>
                  </a:ext>
                </a:extLst>
              </p:cNvPr>
              <p:cNvCxnSpPr/>
              <p:nvPr/>
            </p:nvCxnSpPr>
            <p:spPr>
              <a:xfrm>
                <a:off x="4466895" y="4261945"/>
                <a:ext cx="200747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7" name="Straight Connector 116">
                <a:extLst>
                  <a:ext uri="{FF2B5EF4-FFF2-40B4-BE49-F238E27FC236}">
                    <a16:creationId xmlns:a16="http://schemas.microsoft.com/office/drawing/2014/main" id="{962505A5-8CF6-4D84-ABDC-2B1D17EA0C5B}"/>
                  </a:ext>
                </a:extLst>
              </p:cNvPr>
              <p:cNvCxnSpPr/>
              <p:nvPr/>
            </p:nvCxnSpPr>
            <p:spPr>
              <a:xfrm>
                <a:off x="4466895" y="4850525"/>
                <a:ext cx="200747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8" name="Straight Connector 117">
                <a:extLst>
                  <a:ext uri="{FF2B5EF4-FFF2-40B4-BE49-F238E27FC236}">
                    <a16:creationId xmlns:a16="http://schemas.microsoft.com/office/drawing/2014/main" id="{56FF8C7D-136C-41BD-B3F7-B9EC334705C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139558" y="3090041"/>
                <a:ext cx="0" cy="2375339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19" name="Oval 118">
              <a:extLst>
                <a:ext uri="{FF2B5EF4-FFF2-40B4-BE49-F238E27FC236}">
                  <a16:creationId xmlns:a16="http://schemas.microsoft.com/office/drawing/2014/main" id="{1D25A05A-25B9-4D29-9262-6EF70B8FE22C}"/>
                </a:ext>
              </a:extLst>
            </p:cNvPr>
            <p:cNvSpPr/>
            <p:nvPr/>
          </p:nvSpPr>
          <p:spPr>
            <a:xfrm>
              <a:off x="5013029" y="4468429"/>
              <a:ext cx="178676" cy="17867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0" name="Oval 119">
              <a:extLst>
                <a:ext uri="{FF2B5EF4-FFF2-40B4-BE49-F238E27FC236}">
                  <a16:creationId xmlns:a16="http://schemas.microsoft.com/office/drawing/2014/main" id="{B4D6EEC3-7E34-4179-A573-49FA09BE9C96}"/>
                </a:ext>
              </a:extLst>
            </p:cNvPr>
            <p:cNvSpPr/>
            <p:nvPr/>
          </p:nvSpPr>
          <p:spPr>
            <a:xfrm>
              <a:off x="5237424" y="4237603"/>
              <a:ext cx="178676" cy="17867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1" name="Oval 120">
              <a:extLst>
                <a:ext uri="{FF2B5EF4-FFF2-40B4-BE49-F238E27FC236}">
                  <a16:creationId xmlns:a16="http://schemas.microsoft.com/office/drawing/2014/main" id="{55E1810E-F9F7-4EC0-B463-BFEA8845D551}"/>
                </a:ext>
              </a:extLst>
            </p:cNvPr>
            <p:cNvSpPr/>
            <p:nvPr/>
          </p:nvSpPr>
          <p:spPr>
            <a:xfrm>
              <a:off x="5458710" y="3980815"/>
              <a:ext cx="178676" cy="17867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2" name="Oval 121">
              <a:extLst>
                <a:ext uri="{FF2B5EF4-FFF2-40B4-BE49-F238E27FC236}">
                  <a16:creationId xmlns:a16="http://schemas.microsoft.com/office/drawing/2014/main" id="{A4C90DDC-2210-41EB-8BDF-1C3184F01F46}"/>
                </a:ext>
              </a:extLst>
            </p:cNvPr>
            <p:cNvSpPr/>
            <p:nvPr/>
          </p:nvSpPr>
          <p:spPr>
            <a:xfrm>
              <a:off x="5673548" y="3980815"/>
              <a:ext cx="178676" cy="17867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43" name="Group 142">
            <a:extLst>
              <a:ext uri="{FF2B5EF4-FFF2-40B4-BE49-F238E27FC236}">
                <a16:creationId xmlns:a16="http://schemas.microsoft.com/office/drawing/2014/main" id="{CDC82264-7418-4EDF-85EA-5CC52F9A1A0B}"/>
              </a:ext>
            </a:extLst>
          </p:cNvPr>
          <p:cNvGrpSpPr/>
          <p:nvPr/>
        </p:nvGrpSpPr>
        <p:grpSpPr>
          <a:xfrm>
            <a:off x="4794965" y="2293489"/>
            <a:ext cx="761945" cy="945930"/>
            <a:chOff x="6650588" y="3721660"/>
            <a:chExt cx="761945" cy="945930"/>
          </a:xfrm>
        </p:grpSpPr>
        <p:grpSp>
          <p:nvGrpSpPr>
            <p:cNvPr id="131" name="Group 130">
              <a:extLst>
                <a:ext uri="{FF2B5EF4-FFF2-40B4-BE49-F238E27FC236}">
                  <a16:creationId xmlns:a16="http://schemas.microsoft.com/office/drawing/2014/main" id="{FD67DAC4-E158-4B93-B4BE-DCC8B41A173C}"/>
                </a:ext>
              </a:extLst>
            </p:cNvPr>
            <p:cNvGrpSpPr/>
            <p:nvPr/>
          </p:nvGrpSpPr>
          <p:grpSpPr>
            <a:xfrm>
              <a:off x="6650588" y="3721660"/>
              <a:ext cx="678244" cy="945930"/>
              <a:chOff x="5070915" y="3804746"/>
              <a:chExt cx="678244" cy="945930"/>
            </a:xfrm>
          </p:grpSpPr>
          <p:grpSp>
            <p:nvGrpSpPr>
              <p:cNvPr id="132" name="Group 131">
                <a:extLst>
                  <a:ext uri="{FF2B5EF4-FFF2-40B4-BE49-F238E27FC236}">
                    <a16:creationId xmlns:a16="http://schemas.microsoft.com/office/drawing/2014/main" id="{E4D4ED1F-AC93-43D1-8808-34B20C229949}"/>
                  </a:ext>
                </a:extLst>
              </p:cNvPr>
              <p:cNvGrpSpPr/>
              <p:nvPr/>
            </p:nvGrpSpPr>
            <p:grpSpPr>
              <a:xfrm>
                <a:off x="5070915" y="3804746"/>
                <a:ext cx="678244" cy="945930"/>
                <a:chOff x="4466895" y="3090041"/>
                <a:chExt cx="2007476" cy="2375339"/>
              </a:xfrm>
            </p:grpSpPr>
            <p:sp>
              <p:nvSpPr>
                <p:cNvPr id="134" name="Rectangle 133">
                  <a:extLst>
                    <a:ext uri="{FF2B5EF4-FFF2-40B4-BE49-F238E27FC236}">
                      <a16:creationId xmlns:a16="http://schemas.microsoft.com/office/drawing/2014/main" id="{76E79092-B23D-4B62-BA37-23B442EA05C0}"/>
                    </a:ext>
                  </a:extLst>
                </p:cNvPr>
                <p:cNvSpPr/>
                <p:nvPr/>
              </p:nvSpPr>
              <p:spPr>
                <a:xfrm>
                  <a:off x="4466896" y="3090042"/>
                  <a:ext cx="2007475" cy="2375338"/>
                </a:xfrm>
                <a:prstGeom prst="rect">
                  <a:avLst/>
                </a:prstGeom>
                <a:no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35" name="Straight Connector 134">
                  <a:extLst>
                    <a:ext uri="{FF2B5EF4-FFF2-40B4-BE49-F238E27FC236}">
                      <a16:creationId xmlns:a16="http://schemas.microsoft.com/office/drawing/2014/main" id="{77B277C8-8303-40E3-89AE-2FD35CD6D03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806965" y="3090041"/>
                  <a:ext cx="0" cy="2375339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6" name="Straight Connector 135">
                  <a:extLst>
                    <a:ext uri="{FF2B5EF4-FFF2-40B4-BE49-F238E27FC236}">
                      <a16:creationId xmlns:a16="http://schemas.microsoft.com/office/drawing/2014/main" id="{555E3E6E-B3C3-4FD9-B042-191183AAC276}"/>
                    </a:ext>
                  </a:extLst>
                </p:cNvPr>
                <p:cNvCxnSpPr/>
                <p:nvPr/>
              </p:nvCxnSpPr>
              <p:spPr>
                <a:xfrm>
                  <a:off x="4466896" y="3626070"/>
                  <a:ext cx="2007475" cy="0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7" name="Straight Connector 136">
                  <a:extLst>
                    <a:ext uri="{FF2B5EF4-FFF2-40B4-BE49-F238E27FC236}">
                      <a16:creationId xmlns:a16="http://schemas.microsoft.com/office/drawing/2014/main" id="{C12D5E74-2093-4EBD-9DD9-2216F610405C}"/>
                    </a:ext>
                  </a:extLst>
                </p:cNvPr>
                <p:cNvCxnSpPr/>
                <p:nvPr/>
              </p:nvCxnSpPr>
              <p:spPr>
                <a:xfrm>
                  <a:off x="4466895" y="4261945"/>
                  <a:ext cx="2007475" cy="0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8" name="Straight Connector 137">
                  <a:extLst>
                    <a:ext uri="{FF2B5EF4-FFF2-40B4-BE49-F238E27FC236}">
                      <a16:creationId xmlns:a16="http://schemas.microsoft.com/office/drawing/2014/main" id="{BC6A9556-D47E-4388-8B10-85913417064A}"/>
                    </a:ext>
                  </a:extLst>
                </p:cNvPr>
                <p:cNvCxnSpPr/>
                <p:nvPr/>
              </p:nvCxnSpPr>
              <p:spPr>
                <a:xfrm>
                  <a:off x="4466895" y="4850525"/>
                  <a:ext cx="2007475" cy="0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9" name="Straight Connector 138">
                  <a:extLst>
                    <a:ext uri="{FF2B5EF4-FFF2-40B4-BE49-F238E27FC236}">
                      <a16:creationId xmlns:a16="http://schemas.microsoft.com/office/drawing/2014/main" id="{710B82C8-A9D3-46C1-9599-80BF3CBD3D2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139558" y="3090041"/>
                  <a:ext cx="0" cy="2375339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33" name="Straight Connector 132">
                <a:extLst>
                  <a:ext uri="{FF2B5EF4-FFF2-40B4-BE49-F238E27FC236}">
                    <a16:creationId xmlns:a16="http://schemas.microsoft.com/office/drawing/2014/main" id="{189EA692-0785-4B44-84F5-9B5F9B424D33}"/>
                  </a:ext>
                </a:extLst>
              </p:cNvPr>
              <p:cNvCxnSpPr/>
              <p:nvPr/>
            </p:nvCxnSpPr>
            <p:spPr>
              <a:xfrm>
                <a:off x="5070915" y="3804746"/>
                <a:ext cx="678244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40" name="Oval 139">
              <a:extLst>
                <a:ext uri="{FF2B5EF4-FFF2-40B4-BE49-F238E27FC236}">
                  <a16:creationId xmlns:a16="http://schemas.microsoft.com/office/drawing/2014/main" id="{8BA0DB1D-C0C6-44EF-B4C5-9137447DB32A}"/>
                </a:ext>
              </a:extLst>
            </p:cNvPr>
            <p:cNvSpPr/>
            <p:nvPr/>
          </p:nvSpPr>
          <p:spPr>
            <a:xfrm>
              <a:off x="7012228" y="4216204"/>
              <a:ext cx="178676" cy="17867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1" name="Oval 140">
              <a:extLst>
                <a:ext uri="{FF2B5EF4-FFF2-40B4-BE49-F238E27FC236}">
                  <a16:creationId xmlns:a16="http://schemas.microsoft.com/office/drawing/2014/main" id="{956FA4E5-AAF6-469F-921F-5BCD1A4D8884}"/>
                </a:ext>
              </a:extLst>
            </p:cNvPr>
            <p:cNvSpPr/>
            <p:nvPr/>
          </p:nvSpPr>
          <p:spPr>
            <a:xfrm>
              <a:off x="6794152" y="3969910"/>
              <a:ext cx="178676" cy="17867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2" name="Oval 141">
              <a:extLst>
                <a:ext uri="{FF2B5EF4-FFF2-40B4-BE49-F238E27FC236}">
                  <a16:creationId xmlns:a16="http://schemas.microsoft.com/office/drawing/2014/main" id="{1AB4EA1E-B4C9-47D7-B7FD-4710478190E1}"/>
                </a:ext>
              </a:extLst>
            </p:cNvPr>
            <p:cNvSpPr/>
            <p:nvPr/>
          </p:nvSpPr>
          <p:spPr>
            <a:xfrm>
              <a:off x="7233857" y="3739054"/>
              <a:ext cx="178676" cy="17867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25" name="Group 224">
            <a:extLst>
              <a:ext uri="{FF2B5EF4-FFF2-40B4-BE49-F238E27FC236}">
                <a16:creationId xmlns:a16="http://schemas.microsoft.com/office/drawing/2014/main" id="{250DDA6E-A5F9-42FD-A983-E85C3ABBB033}"/>
              </a:ext>
            </a:extLst>
          </p:cNvPr>
          <p:cNvGrpSpPr/>
          <p:nvPr/>
        </p:nvGrpSpPr>
        <p:grpSpPr>
          <a:xfrm>
            <a:off x="6641234" y="5182827"/>
            <a:ext cx="862063" cy="945930"/>
            <a:chOff x="6641234" y="5182827"/>
            <a:chExt cx="862063" cy="945930"/>
          </a:xfrm>
        </p:grpSpPr>
        <p:grpSp>
          <p:nvGrpSpPr>
            <p:cNvPr id="216" name="Group 215">
              <a:extLst>
                <a:ext uri="{FF2B5EF4-FFF2-40B4-BE49-F238E27FC236}">
                  <a16:creationId xmlns:a16="http://schemas.microsoft.com/office/drawing/2014/main" id="{A0980F6F-72D5-41DA-A35C-C8A173228745}"/>
                </a:ext>
              </a:extLst>
            </p:cNvPr>
            <p:cNvGrpSpPr/>
            <p:nvPr/>
          </p:nvGrpSpPr>
          <p:grpSpPr>
            <a:xfrm>
              <a:off x="6741631" y="5182827"/>
              <a:ext cx="678244" cy="945930"/>
              <a:chOff x="5070915" y="3804746"/>
              <a:chExt cx="678244" cy="945930"/>
            </a:xfrm>
          </p:grpSpPr>
          <p:grpSp>
            <p:nvGrpSpPr>
              <p:cNvPr id="217" name="Group 216">
                <a:extLst>
                  <a:ext uri="{FF2B5EF4-FFF2-40B4-BE49-F238E27FC236}">
                    <a16:creationId xmlns:a16="http://schemas.microsoft.com/office/drawing/2014/main" id="{2709B57B-8DC5-4FA4-B3E6-132A2EC2447F}"/>
                  </a:ext>
                </a:extLst>
              </p:cNvPr>
              <p:cNvGrpSpPr/>
              <p:nvPr/>
            </p:nvGrpSpPr>
            <p:grpSpPr>
              <a:xfrm>
                <a:off x="5070915" y="3804746"/>
                <a:ext cx="678244" cy="945930"/>
                <a:chOff x="4466895" y="3090041"/>
                <a:chExt cx="2007476" cy="2375339"/>
              </a:xfrm>
            </p:grpSpPr>
            <p:sp>
              <p:nvSpPr>
                <p:cNvPr id="219" name="Rectangle 218">
                  <a:extLst>
                    <a:ext uri="{FF2B5EF4-FFF2-40B4-BE49-F238E27FC236}">
                      <a16:creationId xmlns:a16="http://schemas.microsoft.com/office/drawing/2014/main" id="{4482C468-6D5D-4504-A80F-0C90A68459BA}"/>
                    </a:ext>
                  </a:extLst>
                </p:cNvPr>
                <p:cNvSpPr/>
                <p:nvPr/>
              </p:nvSpPr>
              <p:spPr>
                <a:xfrm>
                  <a:off x="4466896" y="3090042"/>
                  <a:ext cx="2007475" cy="2375338"/>
                </a:xfrm>
                <a:prstGeom prst="rect">
                  <a:avLst/>
                </a:prstGeom>
                <a:no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220" name="Straight Connector 219">
                  <a:extLst>
                    <a:ext uri="{FF2B5EF4-FFF2-40B4-BE49-F238E27FC236}">
                      <a16:creationId xmlns:a16="http://schemas.microsoft.com/office/drawing/2014/main" id="{15160915-AE37-4D53-8381-E7ADFAE07BC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806965" y="3090041"/>
                  <a:ext cx="0" cy="2375339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1" name="Straight Connector 220">
                  <a:extLst>
                    <a:ext uri="{FF2B5EF4-FFF2-40B4-BE49-F238E27FC236}">
                      <a16:creationId xmlns:a16="http://schemas.microsoft.com/office/drawing/2014/main" id="{624B295C-C5AC-460D-A6B9-6795B75FCCDD}"/>
                    </a:ext>
                  </a:extLst>
                </p:cNvPr>
                <p:cNvCxnSpPr/>
                <p:nvPr/>
              </p:nvCxnSpPr>
              <p:spPr>
                <a:xfrm>
                  <a:off x="4466896" y="3626070"/>
                  <a:ext cx="2007475" cy="0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2" name="Straight Connector 221">
                  <a:extLst>
                    <a:ext uri="{FF2B5EF4-FFF2-40B4-BE49-F238E27FC236}">
                      <a16:creationId xmlns:a16="http://schemas.microsoft.com/office/drawing/2014/main" id="{C9F5869C-0844-4855-95EE-4FA6C052D06C}"/>
                    </a:ext>
                  </a:extLst>
                </p:cNvPr>
                <p:cNvCxnSpPr/>
                <p:nvPr/>
              </p:nvCxnSpPr>
              <p:spPr>
                <a:xfrm>
                  <a:off x="4466895" y="4261945"/>
                  <a:ext cx="2007475" cy="0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3" name="Straight Connector 222">
                  <a:extLst>
                    <a:ext uri="{FF2B5EF4-FFF2-40B4-BE49-F238E27FC236}">
                      <a16:creationId xmlns:a16="http://schemas.microsoft.com/office/drawing/2014/main" id="{60E6E60A-0CF6-4117-9D7F-930C4E0641FA}"/>
                    </a:ext>
                  </a:extLst>
                </p:cNvPr>
                <p:cNvCxnSpPr/>
                <p:nvPr/>
              </p:nvCxnSpPr>
              <p:spPr>
                <a:xfrm>
                  <a:off x="4466895" y="4850525"/>
                  <a:ext cx="2007475" cy="0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4" name="Straight Connector 223">
                  <a:extLst>
                    <a:ext uri="{FF2B5EF4-FFF2-40B4-BE49-F238E27FC236}">
                      <a16:creationId xmlns:a16="http://schemas.microsoft.com/office/drawing/2014/main" id="{C87FA1A8-C79B-44EF-B654-084EC5FB198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139558" y="3090041"/>
                  <a:ext cx="0" cy="2375339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18" name="Straight Connector 217">
                <a:extLst>
                  <a:ext uri="{FF2B5EF4-FFF2-40B4-BE49-F238E27FC236}">
                    <a16:creationId xmlns:a16="http://schemas.microsoft.com/office/drawing/2014/main" id="{57E195A1-7C52-4951-A4DD-D14044D82DC6}"/>
                  </a:ext>
                </a:extLst>
              </p:cNvPr>
              <p:cNvCxnSpPr/>
              <p:nvPr/>
            </p:nvCxnSpPr>
            <p:spPr>
              <a:xfrm>
                <a:off x="5070915" y="3804746"/>
                <a:ext cx="678244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51" name="Oval 150">
              <a:extLst>
                <a:ext uri="{FF2B5EF4-FFF2-40B4-BE49-F238E27FC236}">
                  <a16:creationId xmlns:a16="http://schemas.microsoft.com/office/drawing/2014/main" id="{0FCBF544-ADAD-42FD-9FA4-D0E82FA9B69A}"/>
                </a:ext>
              </a:extLst>
            </p:cNvPr>
            <p:cNvSpPr/>
            <p:nvPr/>
          </p:nvSpPr>
          <p:spPr>
            <a:xfrm>
              <a:off x="6641234" y="5676812"/>
              <a:ext cx="178676" cy="17867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u="sng"/>
            </a:p>
          </p:txBody>
        </p:sp>
        <p:sp>
          <p:nvSpPr>
            <p:cNvPr id="152" name="Oval 151">
              <a:extLst>
                <a:ext uri="{FF2B5EF4-FFF2-40B4-BE49-F238E27FC236}">
                  <a16:creationId xmlns:a16="http://schemas.microsoft.com/office/drawing/2014/main" id="{1D955DB0-F45E-4B29-B203-A14E295CCA4B}"/>
                </a:ext>
              </a:extLst>
            </p:cNvPr>
            <p:cNvSpPr/>
            <p:nvPr/>
          </p:nvSpPr>
          <p:spPr>
            <a:xfrm>
              <a:off x="6863702" y="5676812"/>
              <a:ext cx="178676" cy="17867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u="sng"/>
            </a:p>
          </p:txBody>
        </p:sp>
        <p:sp>
          <p:nvSpPr>
            <p:cNvPr id="153" name="Oval 152">
              <a:extLst>
                <a:ext uri="{FF2B5EF4-FFF2-40B4-BE49-F238E27FC236}">
                  <a16:creationId xmlns:a16="http://schemas.microsoft.com/office/drawing/2014/main" id="{67307538-9313-4961-8FE1-709ECC7BAAD7}"/>
                </a:ext>
              </a:extLst>
            </p:cNvPr>
            <p:cNvSpPr/>
            <p:nvPr/>
          </p:nvSpPr>
          <p:spPr>
            <a:xfrm>
              <a:off x="7099132" y="5677248"/>
              <a:ext cx="178676" cy="17867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u="sng"/>
            </a:p>
          </p:txBody>
        </p:sp>
        <p:sp>
          <p:nvSpPr>
            <p:cNvPr id="154" name="Oval 153">
              <a:extLst>
                <a:ext uri="{FF2B5EF4-FFF2-40B4-BE49-F238E27FC236}">
                  <a16:creationId xmlns:a16="http://schemas.microsoft.com/office/drawing/2014/main" id="{8712D744-F285-4EB1-98EA-03B5B5DB78BD}"/>
                </a:ext>
              </a:extLst>
            </p:cNvPr>
            <p:cNvSpPr/>
            <p:nvPr/>
          </p:nvSpPr>
          <p:spPr>
            <a:xfrm>
              <a:off x="7324621" y="5676812"/>
              <a:ext cx="178676" cy="17867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u="sng"/>
            </a:p>
          </p:txBody>
        </p:sp>
      </p:grpSp>
      <p:grpSp>
        <p:nvGrpSpPr>
          <p:cNvPr id="176" name="Group 175">
            <a:extLst>
              <a:ext uri="{FF2B5EF4-FFF2-40B4-BE49-F238E27FC236}">
                <a16:creationId xmlns:a16="http://schemas.microsoft.com/office/drawing/2014/main" id="{9109B653-5617-4ADD-BD0C-E26A77ACC0EF}"/>
              </a:ext>
            </a:extLst>
          </p:cNvPr>
          <p:cNvGrpSpPr/>
          <p:nvPr/>
        </p:nvGrpSpPr>
        <p:grpSpPr>
          <a:xfrm>
            <a:off x="6678466" y="2229170"/>
            <a:ext cx="852137" cy="945930"/>
            <a:chOff x="6678466" y="2229170"/>
            <a:chExt cx="852137" cy="945930"/>
          </a:xfrm>
        </p:grpSpPr>
        <p:sp>
          <p:nvSpPr>
            <p:cNvPr id="163" name="Oval 162">
              <a:extLst>
                <a:ext uri="{FF2B5EF4-FFF2-40B4-BE49-F238E27FC236}">
                  <a16:creationId xmlns:a16="http://schemas.microsoft.com/office/drawing/2014/main" id="{63D28136-FFB2-44D4-A82F-9B9BD7EB6993}"/>
                </a:ext>
              </a:extLst>
            </p:cNvPr>
            <p:cNvSpPr/>
            <p:nvPr/>
          </p:nvSpPr>
          <p:spPr>
            <a:xfrm>
              <a:off x="7119106" y="2720415"/>
              <a:ext cx="178676" cy="17867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64" name="Group 163">
              <a:extLst>
                <a:ext uri="{FF2B5EF4-FFF2-40B4-BE49-F238E27FC236}">
                  <a16:creationId xmlns:a16="http://schemas.microsoft.com/office/drawing/2014/main" id="{E68D2983-2262-43F2-B271-D2F763F36A35}"/>
                </a:ext>
              </a:extLst>
            </p:cNvPr>
            <p:cNvGrpSpPr/>
            <p:nvPr/>
          </p:nvGrpSpPr>
          <p:grpSpPr>
            <a:xfrm>
              <a:off x="6770422" y="2229170"/>
              <a:ext cx="678244" cy="945930"/>
              <a:chOff x="5070915" y="3804746"/>
              <a:chExt cx="678244" cy="945930"/>
            </a:xfrm>
          </p:grpSpPr>
          <p:grpSp>
            <p:nvGrpSpPr>
              <p:cNvPr id="165" name="Group 164">
                <a:extLst>
                  <a:ext uri="{FF2B5EF4-FFF2-40B4-BE49-F238E27FC236}">
                    <a16:creationId xmlns:a16="http://schemas.microsoft.com/office/drawing/2014/main" id="{B014CCBB-EFB5-4117-8543-207602E08C09}"/>
                  </a:ext>
                </a:extLst>
              </p:cNvPr>
              <p:cNvGrpSpPr/>
              <p:nvPr/>
            </p:nvGrpSpPr>
            <p:grpSpPr>
              <a:xfrm>
                <a:off x="5070915" y="3804746"/>
                <a:ext cx="678244" cy="945930"/>
                <a:chOff x="4466895" y="3090041"/>
                <a:chExt cx="2007476" cy="2375339"/>
              </a:xfrm>
            </p:grpSpPr>
            <p:sp>
              <p:nvSpPr>
                <p:cNvPr id="167" name="Rectangle 166">
                  <a:extLst>
                    <a:ext uri="{FF2B5EF4-FFF2-40B4-BE49-F238E27FC236}">
                      <a16:creationId xmlns:a16="http://schemas.microsoft.com/office/drawing/2014/main" id="{E87DE0F7-68AF-4627-9859-EFF638A27B87}"/>
                    </a:ext>
                  </a:extLst>
                </p:cNvPr>
                <p:cNvSpPr/>
                <p:nvPr/>
              </p:nvSpPr>
              <p:spPr>
                <a:xfrm>
                  <a:off x="4466896" y="3090042"/>
                  <a:ext cx="2007475" cy="2375338"/>
                </a:xfrm>
                <a:prstGeom prst="rect">
                  <a:avLst/>
                </a:prstGeom>
                <a:no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68" name="Straight Connector 167">
                  <a:extLst>
                    <a:ext uri="{FF2B5EF4-FFF2-40B4-BE49-F238E27FC236}">
                      <a16:creationId xmlns:a16="http://schemas.microsoft.com/office/drawing/2014/main" id="{991C396F-2EA8-407B-AC5A-01B1C0C172A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806965" y="3090041"/>
                  <a:ext cx="0" cy="2375339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9" name="Straight Connector 168">
                  <a:extLst>
                    <a:ext uri="{FF2B5EF4-FFF2-40B4-BE49-F238E27FC236}">
                      <a16:creationId xmlns:a16="http://schemas.microsoft.com/office/drawing/2014/main" id="{AFCB30CF-599B-4E49-ACD9-4D0A05B2F73E}"/>
                    </a:ext>
                  </a:extLst>
                </p:cNvPr>
                <p:cNvCxnSpPr/>
                <p:nvPr/>
              </p:nvCxnSpPr>
              <p:spPr>
                <a:xfrm>
                  <a:off x="4466896" y="3626070"/>
                  <a:ext cx="2007475" cy="0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0" name="Straight Connector 169">
                  <a:extLst>
                    <a:ext uri="{FF2B5EF4-FFF2-40B4-BE49-F238E27FC236}">
                      <a16:creationId xmlns:a16="http://schemas.microsoft.com/office/drawing/2014/main" id="{70E22795-E4F8-4D96-B2F9-BF43A7B94154}"/>
                    </a:ext>
                  </a:extLst>
                </p:cNvPr>
                <p:cNvCxnSpPr/>
                <p:nvPr/>
              </p:nvCxnSpPr>
              <p:spPr>
                <a:xfrm>
                  <a:off x="4466895" y="4261945"/>
                  <a:ext cx="2007475" cy="0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1" name="Straight Connector 170">
                  <a:extLst>
                    <a:ext uri="{FF2B5EF4-FFF2-40B4-BE49-F238E27FC236}">
                      <a16:creationId xmlns:a16="http://schemas.microsoft.com/office/drawing/2014/main" id="{5B593E17-122C-434D-8A2F-956BA1CAFB7F}"/>
                    </a:ext>
                  </a:extLst>
                </p:cNvPr>
                <p:cNvCxnSpPr/>
                <p:nvPr/>
              </p:nvCxnSpPr>
              <p:spPr>
                <a:xfrm>
                  <a:off x="4466895" y="4850525"/>
                  <a:ext cx="2007475" cy="0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2" name="Straight Connector 171">
                  <a:extLst>
                    <a:ext uri="{FF2B5EF4-FFF2-40B4-BE49-F238E27FC236}">
                      <a16:creationId xmlns:a16="http://schemas.microsoft.com/office/drawing/2014/main" id="{6A8165AA-9224-4D3F-B345-935AD91C894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139558" y="3090041"/>
                  <a:ext cx="0" cy="2375339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66" name="Straight Connector 165">
                <a:extLst>
                  <a:ext uri="{FF2B5EF4-FFF2-40B4-BE49-F238E27FC236}">
                    <a16:creationId xmlns:a16="http://schemas.microsoft.com/office/drawing/2014/main" id="{3D69D74A-D781-4D57-930B-27A5EB77FC26}"/>
                  </a:ext>
                </a:extLst>
              </p:cNvPr>
              <p:cNvCxnSpPr/>
              <p:nvPr/>
            </p:nvCxnSpPr>
            <p:spPr>
              <a:xfrm>
                <a:off x="5070915" y="3804746"/>
                <a:ext cx="678244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73" name="Oval 172">
              <a:extLst>
                <a:ext uri="{FF2B5EF4-FFF2-40B4-BE49-F238E27FC236}">
                  <a16:creationId xmlns:a16="http://schemas.microsoft.com/office/drawing/2014/main" id="{EB940310-CDBB-41C6-8BCB-32D836B72E9F}"/>
                </a:ext>
              </a:extLst>
            </p:cNvPr>
            <p:cNvSpPr/>
            <p:nvPr/>
          </p:nvSpPr>
          <p:spPr>
            <a:xfrm>
              <a:off x="6893616" y="2249959"/>
              <a:ext cx="178676" cy="17867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4" name="Oval 173">
              <a:extLst>
                <a:ext uri="{FF2B5EF4-FFF2-40B4-BE49-F238E27FC236}">
                  <a16:creationId xmlns:a16="http://schemas.microsoft.com/office/drawing/2014/main" id="{BAC1FFDC-E90A-4BD3-A5CC-70F2F4F36B6A}"/>
                </a:ext>
              </a:extLst>
            </p:cNvPr>
            <p:cNvSpPr/>
            <p:nvPr/>
          </p:nvSpPr>
          <p:spPr>
            <a:xfrm>
              <a:off x="7351927" y="2249959"/>
              <a:ext cx="178676" cy="17867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5" name="Oval 174">
              <a:extLst>
                <a:ext uri="{FF2B5EF4-FFF2-40B4-BE49-F238E27FC236}">
                  <a16:creationId xmlns:a16="http://schemas.microsoft.com/office/drawing/2014/main" id="{93650252-814C-45D8-8044-99119C011813}"/>
                </a:ext>
              </a:extLst>
            </p:cNvPr>
            <p:cNvSpPr/>
            <p:nvPr/>
          </p:nvSpPr>
          <p:spPr>
            <a:xfrm>
              <a:off x="6678466" y="2713538"/>
              <a:ext cx="178676" cy="17867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8" name="Group 187">
            <a:extLst>
              <a:ext uri="{FF2B5EF4-FFF2-40B4-BE49-F238E27FC236}">
                <a16:creationId xmlns:a16="http://schemas.microsoft.com/office/drawing/2014/main" id="{9911A4C0-525D-4E70-B648-99B355043E93}"/>
              </a:ext>
            </a:extLst>
          </p:cNvPr>
          <p:cNvGrpSpPr/>
          <p:nvPr/>
        </p:nvGrpSpPr>
        <p:grpSpPr>
          <a:xfrm>
            <a:off x="8410864" y="2222892"/>
            <a:ext cx="767582" cy="945930"/>
            <a:chOff x="8656541" y="2477768"/>
            <a:chExt cx="767582" cy="945930"/>
          </a:xfrm>
        </p:grpSpPr>
        <p:grpSp>
          <p:nvGrpSpPr>
            <p:cNvPr id="177" name="Group 176">
              <a:extLst>
                <a:ext uri="{FF2B5EF4-FFF2-40B4-BE49-F238E27FC236}">
                  <a16:creationId xmlns:a16="http://schemas.microsoft.com/office/drawing/2014/main" id="{BBCCEEB8-552C-45E3-B009-19727AC9463F}"/>
                </a:ext>
              </a:extLst>
            </p:cNvPr>
            <p:cNvGrpSpPr/>
            <p:nvPr/>
          </p:nvGrpSpPr>
          <p:grpSpPr>
            <a:xfrm>
              <a:off x="8745879" y="2477768"/>
              <a:ext cx="678244" cy="945930"/>
              <a:chOff x="5070915" y="3804746"/>
              <a:chExt cx="678244" cy="945930"/>
            </a:xfrm>
          </p:grpSpPr>
          <p:grpSp>
            <p:nvGrpSpPr>
              <p:cNvPr id="178" name="Group 177">
                <a:extLst>
                  <a:ext uri="{FF2B5EF4-FFF2-40B4-BE49-F238E27FC236}">
                    <a16:creationId xmlns:a16="http://schemas.microsoft.com/office/drawing/2014/main" id="{59C37AA3-6F0B-4A36-BDB6-A6303B6B43FF}"/>
                  </a:ext>
                </a:extLst>
              </p:cNvPr>
              <p:cNvGrpSpPr/>
              <p:nvPr/>
            </p:nvGrpSpPr>
            <p:grpSpPr>
              <a:xfrm>
                <a:off x="5070915" y="3804746"/>
                <a:ext cx="678244" cy="945930"/>
                <a:chOff x="4466895" y="3090041"/>
                <a:chExt cx="2007476" cy="2375339"/>
              </a:xfrm>
            </p:grpSpPr>
            <p:sp>
              <p:nvSpPr>
                <p:cNvPr id="180" name="Rectangle 179">
                  <a:extLst>
                    <a:ext uri="{FF2B5EF4-FFF2-40B4-BE49-F238E27FC236}">
                      <a16:creationId xmlns:a16="http://schemas.microsoft.com/office/drawing/2014/main" id="{9475B442-A8DD-46DB-9DD7-52739F4A6BD1}"/>
                    </a:ext>
                  </a:extLst>
                </p:cNvPr>
                <p:cNvSpPr/>
                <p:nvPr/>
              </p:nvSpPr>
              <p:spPr>
                <a:xfrm>
                  <a:off x="4466896" y="3090042"/>
                  <a:ext cx="2007475" cy="2375338"/>
                </a:xfrm>
                <a:prstGeom prst="rect">
                  <a:avLst/>
                </a:prstGeom>
                <a:no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81" name="Straight Connector 180">
                  <a:extLst>
                    <a:ext uri="{FF2B5EF4-FFF2-40B4-BE49-F238E27FC236}">
                      <a16:creationId xmlns:a16="http://schemas.microsoft.com/office/drawing/2014/main" id="{B641DE70-B997-49B6-A3C5-5A06052C7AD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806965" y="3090041"/>
                  <a:ext cx="0" cy="2375339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2" name="Straight Connector 181">
                  <a:extLst>
                    <a:ext uri="{FF2B5EF4-FFF2-40B4-BE49-F238E27FC236}">
                      <a16:creationId xmlns:a16="http://schemas.microsoft.com/office/drawing/2014/main" id="{DDE0554C-2A3D-4AD4-8E0C-392B6F637688}"/>
                    </a:ext>
                  </a:extLst>
                </p:cNvPr>
                <p:cNvCxnSpPr/>
                <p:nvPr/>
              </p:nvCxnSpPr>
              <p:spPr>
                <a:xfrm>
                  <a:off x="4466896" y="3626070"/>
                  <a:ext cx="2007475" cy="0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3" name="Straight Connector 182">
                  <a:extLst>
                    <a:ext uri="{FF2B5EF4-FFF2-40B4-BE49-F238E27FC236}">
                      <a16:creationId xmlns:a16="http://schemas.microsoft.com/office/drawing/2014/main" id="{F7F8AB6B-4743-4ED4-90D2-E53D112216CF}"/>
                    </a:ext>
                  </a:extLst>
                </p:cNvPr>
                <p:cNvCxnSpPr/>
                <p:nvPr/>
              </p:nvCxnSpPr>
              <p:spPr>
                <a:xfrm>
                  <a:off x="4466895" y="4261945"/>
                  <a:ext cx="2007475" cy="0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4" name="Straight Connector 183">
                  <a:extLst>
                    <a:ext uri="{FF2B5EF4-FFF2-40B4-BE49-F238E27FC236}">
                      <a16:creationId xmlns:a16="http://schemas.microsoft.com/office/drawing/2014/main" id="{0230362E-8BF7-414E-BCD9-DA66651AC2D1}"/>
                    </a:ext>
                  </a:extLst>
                </p:cNvPr>
                <p:cNvCxnSpPr/>
                <p:nvPr/>
              </p:nvCxnSpPr>
              <p:spPr>
                <a:xfrm>
                  <a:off x="4466895" y="4850525"/>
                  <a:ext cx="2007475" cy="0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5" name="Straight Connector 184">
                  <a:extLst>
                    <a:ext uri="{FF2B5EF4-FFF2-40B4-BE49-F238E27FC236}">
                      <a16:creationId xmlns:a16="http://schemas.microsoft.com/office/drawing/2014/main" id="{9C5ACD88-D820-47E6-90DA-192675C7B84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139558" y="3090041"/>
                  <a:ext cx="0" cy="2375339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79" name="Straight Connector 178">
                <a:extLst>
                  <a:ext uri="{FF2B5EF4-FFF2-40B4-BE49-F238E27FC236}">
                    <a16:creationId xmlns:a16="http://schemas.microsoft.com/office/drawing/2014/main" id="{AC50CBC4-3323-4966-9869-40640FD9EED5}"/>
                  </a:ext>
                </a:extLst>
              </p:cNvPr>
              <p:cNvCxnSpPr/>
              <p:nvPr/>
            </p:nvCxnSpPr>
            <p:spPr>
              <a:xfrm>
                <a:off x="5070915" y="3804746"/>
                <a:ext cx="678244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86" name="Oval 185">
              <a:extLst>
                <a:ext uri="{FF2B5EF4-FFF2-40B4-BE49-F238E27FC236}">
                  <a16:creationId xmlns:a16="http://schemas.microsoft.com/office/drawing/2014/main" id="{4D0746C8-6EFD-4815-9D53-A79215945874}"/>
                </a:ext>
              </a:extLst>
            </p:cNvPr>
            <p:cNvSpPr/>
            <p:nvPr/>
          </p:nvSpPr>
          <p:spPr>
            <a:xfrm>
              <a:off x="9107519" y="2720611"/>
              <a:ext cx="178676" cy="17867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7" name="Oval 186">
              <a:extLst>
                <a:ext uri="{FF2B5EF4-FFF2-40B4-BE49-F238E27FC236}">
                  <a16:creationId xmlns:a16="http://schemas.microsoft.com/office/drawing/2014/main" id="{498A4BAA-DB3E-4AE1-B15C-0972C704940F}"/>
                </a:ext>
              </a:extLst>
            </p:cNvPr>
            <p:cNvSpPr/>
            <p:nvPr/>
          </p:nvSpPr>
          <p:spPr>
            <a:xfrm>
              <a:off x="8656541" y="2710746"/>
              <a:ext cx="178676" cy="17867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02" name="Group 201">
            <a:extLst>
              <a:ext uri="{FF2B5EF4-FFF2-40B4-BE49-F238E27FC236}">
                <a16:creationId xmlns:a16="http://schemas.microsoft.com/office/drawing/2014/main" id="{9B850CEC-7529-4BBB-B9DA-C90D0FD42A40}"/>
              </a:ext>
            </a:extLst>
          </p:cNvPr>
          <p:cNvGrpSpPr/>
          <p:nvPr/>
        </p:nvGrpSpPr>
        <p:grpSpPr>
          <a:xfrm>
            <a:off x="8635501" y="3778608"/>
            <a:ext cx="847195" cy="945930"/>
            <a:chOff x="8635501" y="3778608"/>
            <a:chExt cx="847195" cy="945930"/>
          </a:xfrm>
        </p:grpSpPr>
        <p:grpSp>
          <p:nvGrpSpPr>
            <p:cNvPr id="189" name="Group 188">
              <a:extLst>
                <a:ext uri="{FF2B5EF4-FFF2-40B4-BE49-F238E27FC236}">
                  <a16:creationId xmlns:a16="http://schemas.microsoft.com/office/drawing/2014/main" id="{A8A61713-B600-49C3-80BB-FFB6334CFE57}"/>
                </a:ext>
              </a:extLst>
            </p:cNvPr>
            <p:cNvGrpSpPr/>
            <p:nvPr/>
          </p:nvGrpSpPr>
          <p:grpSpPr>
            <a:xfrm>
              <a:off x="8724839" y="3778608"/>
              <a:ext cx="678244" cy="945930"/>
              <a:chOff x="5070915" y="3804746"/>
              <a:chExt cx="678244" cy="945930"/>
            </a:xfrm>
          </p:grpSpPr>
          <p:grpSp>
            <p:nvGrpSpPr>
              <p:cNvPr id="190" name="Group 189">
                <a:extLst>
                  <a:ext uri="{FF2B5EF4-FFF2-40B4-BE49-F238E27FC236}">
                    <a16:creationId xmlns:a16="http://schemas.microsoft.com/office/drawing/2014/main" id="{E62FFCEE-5E7D-499D-81F9-B8A0F5E0FB61}"/>
                  </a:ext>
                </a:extLst>
              </p:cNvPr>
              <p:cNvGrpSpPr/>
              <p:nvPr/>
            </p:nvGrpSpPr>
            <p:grpSpPr>
              <a:xfrm>
                <a:off x="5070915" y="3804746"/>
                <a:ext cx="678244" cy="945930"/>
                <a:chOff x="4466895" y="3090041"/>
                <a:chExt cx="2007476" cy="2375339"/>
              </a:xfrm>
            </p:grpSpPr>
            <p:sp>
              <p:nvSpPr>
                <p:cNvPr id="192" name="Rectangle 191">
                  <a:extLst>
                    <a:ext uri="{FF2B5EF4-FFF2-40B4-BE49-F238E27FC236}">
                      <a16:creationId xmlns:a16="http://schemas.microsoft.com/office/drawing/2014/main" id="{1596F7C2-9976-4F36-BDE6-55BF69024387}"/>
                    </a:ext>
                  </a:extLst>
                </p:cNvPr>
                <p:cNvSpPr/>
                <p:nvPr/>
              </p:nvSpPr>
              <p:spPr>
                <a:xfrm>
                  <a:off x="4466896" y="3090042"/>
                  <a:ext cx="2007475" cy="2375338"/>
                </a:xfrm>
                <a:prstGeom prst="rect">
                  <a:avLst/>
                </a:prstGeom>
                <a:no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93" name="Straight Connector 192">
                  <a:extLst>
                    <a:ext uri="{FF2B5EF4-FFF2-40B4-BE49-F238E27FC236}">
                      <a16:creationId xmlns:a16="http://schemas.microsoft.com/office/drawing/2014/main" id="{1DF78C8B-7A7A-4940-863F-423B06A3564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806965" y="3090041"/>
                  <a:ext cx="0" cy="2375339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4" name="Straight Connector 193">
                  <a:extLst>
                    <a:ext uri="{FF2B5EF4-FFF2-40B4-BE49-F238E27FC236}">
                      <a16:creationId xmlns:a16="http://schemas.microsoft.com/office/drawing/2014/main" id="{8D6143D2-FF10-4C92-A16F-0E2A879B8660}"/>
                    </a:ext>
                  </a:extLst>
                </p:cNvPr>
                <p:cNvCxnSpPr/>
                <p:nvPr/>
              </p:nvCxnSpPr>
              <p:spPr>
                <a:xfrm>
                  <a:off x="4466896" y="3626070"/>
                  <a:ext cx="2007475" cy="0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5" name="Straight Connector 194">
                  <a:extLst>
                    <a:ext uri="{FF2B5EF4-FFF2-40B4-BE49-F238E27FC236}">
                      <a16:creationId xmlns:a16="http://schemas.microsoft.com/office/drawing/2014/main" id="{D35406AC-0BA9-4142-8834-98E405EBB912}"/>
                    </a:ext>
                  </a:extLst>
                </p:cNvPr>
                <p:cNvCxnSpPr/>
                <p:nvPr/>
              </p:nvCxnSpPr>
              <p:spPr>
                <a:xfrm>
                  <a:off x="4466895" y="4261945"/>
                  <a:ext cx="2007475" cy="0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6" name="Straight Connector 195">
                  <a:extLst>
                    <a:ext uri="{FF2B5EF4-FFF2-40B4-BE49-F238E27FC236}">
                      <a16:creationId xmlns:a16="http://schemas.microsoft.com/office/drawing/2014/main" id="{5A9CD948-F476-4C3A-BC3C-31C6F971684D}"/>
                    </a:ext>
                  </a:extLst>
                </p:cNvPr>
                <p:cNvCxnSpPr/>
                <p:nvPr/>
              </p:nvCxnSpPr>
              <p:spPr>
                <a:xfrm>
                  <a:off x="4466895" y="4850525"/>
                  <a:ext cx="2007475" cy="0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7" name="Straight Connector 196">
                  <a:extLst>
                    <a:ext uri="{FF2B5EF4-FFF2-40B4-BE49-F238E27FC236}">
                      <a16:creationId xmlns:a16="http://schemas.microsoft.com/office/drawing/2014/main" id="{2E71A2CA-07E8-45D8-A46E-B2C433DAF0F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139558" y="3090041"/>
                  <a:ext cx="0" cy="2375339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91" name="Straight Connector 190">
                <a:extLst>
                  <a:ext uri="{FF2B5EF4-FFF2-40B4-BE49-F238E27FC236}">
                    <a16:creationId xmlns:a16="http://schemas.microsoft.com/office/drawing/2014/main" id="{9879DCBC-AABA-4907-BCD8-66C4741222E8}"/>
                  </a:ext>
                </a:extLst>
              </p:cNvPr>
              <p:cNvCxnSpPr/>
              <p:nvPr/>
            </p:nvCxnSpPr>
            <p:spPr>
              <a:xfrm>
                <a:off x="5070915" y="3804746"/>
                <a:ext cx="678244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98" name="Oval 197">
              <a:extLst>
                <a:ext uri="{FF2B5EF4-FFF2-40B4-BE49-F238E27FC236}">
                  <a16:creationId xmlns:a16="http://schemas.microsoft.com/office/drawing/2014/main" id="{D4804E53-83E1-406D-BB20-E74658FDDAD5}"/>
                </a:ext>
              </a:extLst>
            </p:cNvPr>
            <p:cNvSpPr/>
            <p:nvPr/>
          </p:nvSpPr>
          <p:spPr>
            <a:xfrm>
              <a:off x="8858272" y="4026295"/>
              <a:ext cx="178676" cy="17867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9" name="Oval 198">
              <a:extLst>
                <a:ext uri="{FF2B5EF4-FFF2-40B4-BE49-F238E27FC236}">
                  <a16:creationId xmlns:a16="http://schemas.microsoft.com/office/drawing/2014/main" id="{DAC443E4-727E-4580-9C3C-83D73617770A}"/>
                </a:ext>
              </a:extLst>
            </p:cNvPr>
            <p:cNvSpPr/>
            <p:nvPr/>
          </p:nvSpPr>
          <p:spPr>
            <a:xfrm>
              <a:off x="8635501" y="4266222"/>
              <a:ext cx="178676" cy="17867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0" name="Oval 199">
              <a:extLst>
                <a:ext uri="{FF2B5EF4-FFF2-40B4-BE49-F238E27FC236}">
                  <a16:creationId xmlns:a16="http://schemas.microsoft.com/office/drawing/2014/main" id="{3F7444B6-8150-4950-9DE3-3933A9819696}"/>
                </a:ext>
              </a:extLst>
            </p:cNvPr>
            <p:cNvSpPr/>
            <p:nvPr/>
          </p:nvSpPr>
          <p:spPr>
            <a:xfrm>
              <a:off x="9080307" y="4266222"/>
              <a:ext cx="178676" cy="17867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1" name="Oval 200">
              <a:extLst>
                <a:ext uri="{FF2B5EF4-FFF2-40B4-BE49-F238E27FC236}">
                  <a16:creationId xmlns:a16="http://schemas.microsoft.com/office/drawing/2014/main" id="{FE76B364-092F-4507-865A-8D62F12A902E}"/>
                </a:ext>
              </a:extLst>
            </p:cNvPr>
            <p:cNvSpPr/>
            <p:nvPr/>
          </p:nvSpPr>
          <p:spPr>
            <a:xfrm>
              <a:off x="9304020" y="3804925"/>
              <a:ext cx="178676" cy="17867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35" name="Group 234">
            <a:extLst>
              <a:ext uri="{FF2B5EF4-FFF2-40B4-BE49-F238E27FC236}">
                <a16:creationId xmlns:a16="http://schemas.microsoft.com/office/drawing/2014/main" id="{2001A322-FDB7-4D58-AB48-082B7051B33C}"/>
              </a:ext>
            </a:extLst>
          </p:cNvPr>
          <p:cNvGrpSpPr/>
          <p:nvPr/>
        </p:nvGrpSpPr>
        <p:grpSpPr>
          <a:xfrm>
            <a:off x="6544879" y="3710375"/>
            <a:ext cx="843525" cy="945930"/>
            <a:chOff x="6544879" y="3710375"/>
            <a:chExt cx="843525" cy="945930"/>
          </a:xfrm>
        </p:grpSpPr>
        <p:sp>
          <p:nvSpPr>
            <p:cNvPr id="206" name="Oval 205">
              <a:extLst>
                <a:ext uri="{FF2B5EF4-FFF2-40B4-BE49-F238E27FC236}">
                  <a16:creationId xmlns:a16="http://schemas.microsoft.com/office/drawing/2014/main" id="{3E0174C8-126F-411C-8A3C-D2F92D7B70E1}"/>
                </a:ext>
              </a:extLst>
            </p:cNvPr>
            <p:cNvSpPr/>
            <p:nvPr/>
          </p:nvSpPr>
          <p:spPr>
            <a:xfrm>
              <a:off x="6544879" y="4435550"/>
              <a:ext cx="178676" cy="17867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u="sng"/>
            </a:p>
          </p:txBody>
        </p:sp>
        <p:sp>
          <p:nvSpPr>
            <p:cNvPr id="207" name="Oval 206">
              <a:extLst>
                <a:ext uri="{FF2B5EF4-FFF2-40B4-BE49-F238E27FC236}">
                  <a16:creationId xmlns:a16="http://schemas.microsoft.com/office/drawing/2014/main" id="{5B42A5B7-4A26-49D4-9C36-41EF9CE26ABD}"/>
                </a:ext>
              </a:extLst>
            </p:cNvPr>
            <p:cNvSpPr/>
            <p:nvPr/>
          </p:nvSpPr>
          <p:spPr>
            <a:xfrm>
              <a:off x="6758052" y="4192400"/>
              <a:ext cx="178676" cy="17867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u="sng"/>
            </a:p>
          </p:txBody>
        </p:sp>
        <p:sp>
          <p:nvSpPr>
            <p:cNvPr id="208" name="Oval 207">
              <a:extLst>
                <a:ext uri="{FF2B5EF4-FFF2-40B4-BE49-F238E27FC236}">
                  <a16:creationId xmlns:a16="http://schemas.microsoft.com/office/drawing/2014/main" id="{93C8A14A-CB0B-445A-AD09-EB6D82185668}"/>
                </a:ext>
              </a:extLst>
            </p:cNvPr>
            <p:cNvSpPr/>
            <p:nvPr/>
          </p:nvSpPr>
          <p:spPr>
            <a:xfrm>
              <a:off x="6993482" y="4182326"/>
              <a:ext cx="178676" cy="17867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u="sng"/>
            </a:p>
          </p:txBody>
        </p:sp>
        <p:sp>
          <p:nvSpPr>
            <p:cNvPr id="209" name="Oval 208">
              <a:extLst>
                <a:ext uri="{FF2B5EF4-FFF2-40B4-BE49-F238E27FC236}">
                  <a16:creationId xmlns:a16="http://schemas.microsoft.com/office/drawing/2014/main" id="{93724C11-5566-440B-8208-9812DCD68ECB}"/>
                </a:ext>
              </a:extLst>
            </p:cNvPr>
            <p:cNvSpPr/>
            <p:nvPr/>
          </p:nvSpPr>
          <p:spPr>
            <a:xfrm>
              <a:off x="7209728" y="3961865"/>
              <a:ext cx="178676" cy="17867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u="sng"/>
            </a:p>
          </p:txBody>
        </p:sp>
        <p:grpSp>
          <p:nvGrpSpPr>
            <p:cNvPr id="226" name="Group 225">
              <a:extLst>
                <a:ext uri="{FF2B5EF4-FFF2-40B4-BE49-F238E27FC236}">
                  <a16:creationId xmlns:a16="http://schemas.microsoft.com/office/drawing/2014/main" id="{4A567531-7CDF-4C19-A0BE-DBDE161651FC}"/>
                </a:ext>
              </a:extLst>
            </p:cNvPr>
            <p:cNvGrpSpPr/>
            <p:nvPr/>
          </p:nvGrpSpPr>
          <p:grpSpPr>
            <a:xfrm>
              <a:off x="6627312" y="3710375"/>
              <a:ext cx="678244" cy="945930"/>
              <a:chOff x="5070915" y="3804746"/>
              <a:chExt cx="678244" cy="945930"/>
            </a:xfrm>
          </p:grpSpPr>
          <p:grpSp>
            <p:nvGrpSpPr>
              <p:cNvPr id="227" name="Group 226">
                <a:extLst>
                  <a:ext uri="{FF2B5EF4-FFF2-40B4-BE49-F238E27FC236}">
                    <a16:creationId xmlns:a16="http://schemas.microsoft.com/office/drawing/2014/main" id="{730916C2-6863-4539-95BA-5140CC289D5F}"/>
                  </a:ext>
                </a:extLst>
              </p:cNvPr>
              <p:cNvGrpSpPr/>
              <p:nvPr/>
            </p:nvGrpSpPr>
            <p:grpSpPr>
              <a:xfrm>
                <a:off x="5070915" y="3804746"/>
                <a:ext cx="678244" cy="945930"/>
                <a:chOff x="4466895" y="3090041"/>
                <a:chExt cx="2007476" cy="2375339"/>
              </a:xfrm>
            </p:grpSpPr>
            <p:sp>
              <p:nvSpPr>
                <p:cNvPr id="229" name="Rectangle 228">
                  <a:extLst>
                    <a:ext uri="{FF2B5EF4-FFF2-40B4-BE49-F238E27FC236}">
                      <a16:creationId xmlns:a16="http://schemas.microsoft.com/office/drawing/2014/main" id="{CE9C7408-278A-4CDA-8C7F-8F9569FF617B}"/>
                    </a:ext>
                  </a:extLst>
                </p:cNvPr>
                <p:cNvSpPr/>
                <p:nvPr/>
              </p:nvSpPr>
              <p:spPr>
                <a:xfrm>
                  <a:off x="4466896" y="3090042"/>
                  <a:ext cx="2007475" cy="2375338"/>
                </a:xfrm>
                <a:prstGeom prst="rect">
                  <a:avLst/>
                </a:prstGeom>
                <a:no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230" name="Straight Connector 229">
                  <a:extLst>
                    <a:ext uri="{FF2B5EF4-FFF2-40B4-BE49-F238E27FC236}">
                      <a16:creationId xmlns:a16="http://schemas.microsoft.com/office/drawing/2014/main" id="{964A0229-852A-4CB3-A037-C415E19A266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806965" y="3090041"/>
                  <a:ext cx="0" cy="2375339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1" name="Straight Connector 230">
                  <a:extLst>
                    <a:ext uri="{FF2B5EF4-FFF2-40B4-BE49-F238E27FC236}">
                      <a16:creationId xmlns:a16="http://schemas.microsoft.com/office/drawing/2014/main" id="{87687AA1-21B5-45D4-B9F0-F994C3C2F878}"/>
                    </a:ext>
                  </a:extLst>
                </p:cNvPr>
                <p:cNvCxnSpPr/>
                <p:nvPr/>
              </p:nvCxnSpPr>
              <p:spPr>
                <a:xfrm>
                  <a:off x="4466896" y="3626070"/>
                  <a:ext cx="2007475" cy="0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2" name="Straight Connector 231">
                  <a:extLst>
                    <a:ext uri="{FF2B5EF4-FFF2-40B4-BE49-F238E27FC236}">
                      <a16:creationId xmlns:a16="http://schemas.microsoft.com/office/drawing/2014/main" id="{A04A9F21-D9EE-4FA7-AA72-8C78BCB72191}"/>
                    </a:ext>
                  </a:extLst>
                </p:cNvPr>
                <p:cNvCxnSpPr/>
                <p:nvPr/>
              </p:nvCxnSpPr>
              <p:spPr>
                <a:xfrm>
                  <a:off x="4466895" y="4261945"/>
                  <a:ext cx="2007475" cy="0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3" name="Straight Connector 232">
                  <a:extLst>
                    <a:ext uri="{FF2B5EF4-FFF2-40B4-BE49-F238E27FC236}">
                      <a16:creationId xmlns:a16="http://schemas.microsoft.com/office/drawing/2014/main" id="{BA08AF3D-4DB2-44D0-BE73-7E73126440DA}"/>
                    </a:ext>
                  </a:extLst>
                </p:cNvPr>
                <p:cNvCxnSpPr/>
                <p:nvPr/>
              </p:nvCxnSpPr>
              <p:spPr>
                <a:xfrm>
                  <a:off x="4466895" y="4850525"/>
                  <a:ext cx="2007475" cy="0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4" name="Straight Connector 233">
                  <a:extLst>
                    <a:ext uri="{FF2B5EF4-FFF2-40B4-BE49-F238E27FC236}">
                      <a16:creationId xmlns:a16="http://schemas.microsoft.com/office/drawing/2014/main" id="{3350A8AB-51C3-46ED-AB3D-38D8A3CAEB9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139558" y="3090041"/>
                  <a:ext cx="0" cy="2375339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28" name="Straight Connector 227">
                <a:extLst>
                  <a:ext uri="{FF2B5EF4-FFF2-40B4-BE49-F238E27FC236}">
                    <a16:creationId xmlns:a16="http://schemas.microsoft.com/office/drawing/2014/main" id="{D3147CBF-F187-4187-84D5-411E9C12747F}"/>
                  </a:ext>
                </a:extLst>
              </p:cNvPr>
              <p:cNvCxnSpPr/>
              <p:nvPr/>
            </p:nvCxnSpPr>
            <p:spPr>
              <a:xfrm>
                <a:off x="5070915" y="3804746"/>
                <a:ext cx="678244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50" name="Group 249">
            <a:extLst>
              <a:ext uri="{FF2B5EF4-FFF2-40B4-BE49-F238E27FC236}">
                <a16:creationId xmlns:a16="http://schemas.microsoft.com/office/drawing/2014/main" id="{1716B47A-D3C1-4310-8221-96C2072664C5}"/>
              </a:ext>
            </a:extLst>
          </p:cNvPr>
          <p:cNvGrpSpPr/>
          <p:nvPr/>
        </p:nvGrpSpPr>
        <p:grpSpPr>
          <a:xfrm>
            <a:off x="8500202" y="5174593"/>
            <a:ext cx="862063" cy="945930"/>
            <a:chOff x="8500202" y="5174593"/>
            <a:chExt cx="862063" cy="945930"/>
          </a:xfrm>
        </p:grpSpPr>
        <p:grpSp>
          <p:nvGrpSpPr>
            <p:cNvPr id="237" name="Group 236">
              <a:extLst>
                <a:ext uri="{FF2B5EF4-FFF2-40B4-BE49-F238E27FC236}">
                  <a16:creationId xmlns:a16="http://schemas.microsoft.com/office/drawing/2014/main" id="{C2910F15-BAEB-416A-AC1E-5D0134DA68B7}"/>
                </a:ext>
              </a:extLst>
            </p:cNvPr>
            <p:cNvGrpSpPr/>
            <p:nvPr/>
          </p:nvGrpSpPr>
          <p:grpSpPr>
            <a:xfrm>
              <a:off x="8600599" y="5174593"/>
              <a:ext cx="678244" cy="945930"/>
              <a:chOff x="5070915" y="3804746"/>
              <a:chExt cx="678244" cy="945930"/>
            </a:xfrm>
          </p:grpSpPr>
          <p:grpSp>
            <p:nvGrpSpPr>
              <p:cNvPr id="242" name="Group 241">
                <a:extLst>
                  <a:ext uri="{FF2B5EF4-FFF2-40B4-BE49-F238E27FC236}">
                    <a16:creationId xmlns:a16="http://schemas.microsoft.com/office/drawing/2014/main" id="{71859093-0C67-4726-9F82-6E0C8907BE7B}"/>
                  </a:ext>
                </a:extLst>
              </p:cNvPr>
              <p:cNvGrpSpPr/>
              <p:nvPr/>
            </p:nvGrpSpPr>
            <p:grpSpPr>
              <a:xfrm>
                <a:off x="5070915" y="3804746"/>
                <a:ext cx="678244" cy="945930"/>
                <a:chOff x="4466895" y="3090041"/>
                <a:chExt cx="2007476" cy="2375339"/>
              </a:xfrm>
            </p:grpSpPr>
            <p:sp>
              <p:nvSpPr>
                <p:cNvPr id="244" name="Rectangle 243">
                  <a:extLst>
                    <a:ext uri="{FF2B5EF4-FFF2-40B4-BE49-F238E27FC236}">
                      <a16:creationId xmlns:a16="http://schemas.microsoft.com/office/drawing/2014/main" id="{3942B615-A3A1-46F1-B93A-170845CEB5EC}"/>
                    </a:ext>
                  </a:extLst>
                </p:cNvPr>
                <p:cNvSpPr/>
                <p:nvPr/>
              </p:nvSpPr>
              <p:spPr>
                <a:xfrm>
                  <a:off x="4466896" y="3090042"/>
                  <a:ext cx="2007475" cy="2375338"/>
                </a:xfrm>
                <a:prstGeom prst="rect">
                  <a:avLst/>
                </a:prstGeom>
                <a:no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245" name="Straight Connector 244">
                  <a:extLst>
                    <a:ext uri="{FF2B5EF4-FFF2-40B4-BE49-F238E27FC236}">
                      <a16:creationId xmlns:a16="http://schemas.microsoft.com/office/drawing/2014/main" id="{73728462-5C16-4B32-BCCF-7E2225C97E4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806965" y="3090041"/>
                  <a:ext cx="0" cy="2375339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46" name="Straight Connector 245">
                  <a:extLst>
                    <a:ext uri="{FF2B5EF4-FFF2-40B4-BE49-F238E27FC236}">
                      <a16:creationId xmlns:a16="http://schemas.microsoft.com/office/drawing/2014/main" id="{F094F5F4-6EA5-450B-95F8-58D79C4FBBAA}"/>
                    </a:ext>
                  </a:extLst>
                </p:cNvPr>
                <p:cNvCxnSpPr/>
                <p:nvPr/>
              </p:nvCxnSpPr>
              <p:spPr>
                <a:xfrm>
                  <a:off x="4466896" y="3626070"/>
                  <a:ext cx="2007475" cy="0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47" name="Straight Connector 246">
                  <a:extLst>
                    <a:ext uri="{FF2B5EF4-FFF2-40B4-BE49-F238E27FC236}">
                      <a16:creationId xmlns:a16="http://schemas.microsoft.com/office/drawing/2014/main" id="{BA95AFD5-B113-4032-81C0-0AADD463916A}"/>
                    </a:ext>
                  </a:extLst>
                </p:cNvPr>
                <p:cNvCxnSpPr/>
                <p:nvPr/>
              </p:nvCxnSpPr>
              <p:spPr>
                <a:xfrm>
                  <a:off x="4466895" y="4261945"/>
                  <a:ext cx="2007475" cy="0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48" name="Straight Connector 247">
                  <a:extLst>
                    <a:ext uri="{FF2B5EF4-FFF2-40B4-BE49-F238E27FC236}">
                      <a16:creationId xmlns:a16="http://schemas.microsoft.com/office/drawing/2014/main" id="{7DF2B247-CF4C-4AFF-9521-20BE599C7143}"/>
                    </a:ext>
                  </a:extLst>
                </p:cNvPr>
                <p:cNvCxnSpPr/>
                <p:nvPr/>
              </p:nvCxnSpPr>
              <p:spPr>
                <a:xfrm>
                  <a:off x="4466895" y="4850525"/>
                  <a:ext cx="2007475" cy="0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49" name="Straight Connector 248">
                  <a:extLst>
                    <a:ext uri="{FF2B5EF4-FFF2-40B4-BE49-F238E27FC236}">
                      <a16:creationId xmlns:a16="http://schemas.microsoft.com/office/drawing/2014/main" id="{92CB599C-1F03-484D-83F9-FBC1A6D6B7A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139558" y="3090041"/>
                  <a:ext cx="0" cy="2375339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43" name="Straight Connector 242">
                <a:extLst>
                  <a:ext uri="{FF2B5EF4-FFF2-40B4-BE49-F238E27FC236}">
                    <a16:creationId xmlns:a16="http://schemas.microsoft.com/office/drawing/2014/main" id="{F8F9F4A5-1EBB-44AC-90B8-877BFF646141}"/>
                  </a:ext>
                </a:extLst>
              </p:cNvPr>
              <p:cNvCxnSpPr/>
              <p:nvPr/>
            </p:nvCxnSpPr>
            <p:spPr>
              <a:xfrm>
                <a:off x="5070915" y="3804746"/>
                <a:ext cx="678244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38" name="Oval 237">
              <a:extLst>
                <a:ext uri="{FF2B5EF4-FFF2-40B4-BE49-F238E27FC236}">
                  <a16:creationId xmlns:a16="http://schemas.microsoft.com/office/drawing/2014/main" id="{1059D818-5980-469D-B4FB-CF0492AE4AA1}"/>
                </a:ext>
              </a:extLst>
            </p:cNvPr>
            <p:cNvSpPr/>
            <p:nvPr/>
          </p:nvSpPr>
          <p:spPr>
            <a:xfrm>
              <a:off x="8500202" y="5426844"/>
              <a:ext cx="178676" cy="17867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u="sng"/>
            </a:p>
          </p:txBody>
        </p:sp>
        <p:sp>
          <p:nvSpPr>
            <p:cNvPr id="239" name="Oval 238">
              <a:extLst>
                <a:ext uri="{FF2B5EF4-FFF2-40B4-BE49-F238E27FC236}">
                  <a16:creationId xmlns:a16="http://schemas.microsoft.com/office/drawing/2014/main" id="{EF442C00-8E56-4DED-BCBD-9C6AEED35EC1}"/>
                </a:ext>
              </a:extLst>
            </p:cNvPr>
            <p:cNvSpPr/>
            <p:nvPr/>
          </p:nvSpPr>
          <p:spPr>
            <a:xfrm>
              <a:off x="8722670" y="5668578"/>
              <a:ext cx="178676" cy="17867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u="sng"/>
            </a:p>
          </p:txBody>
        </p:sp>
        <p:sp>
          <p:nvSpPr>
            <p:cNvPr id="240" name="Oval 239">
              <a:extLst>
                <a:ext uri="{FF2B5EF4-FFF2-40B4-BE49-F238E27FC236}">
                  <a16:creationId xmlns:a16="http://schemas.microsoft.com/office/drawing/2014/main" id="{40D172D7-EC18-4A8E-B396-D0AA802F6023}"/>
                </a:ext>
              </a:extLst>
            </p:cNvPr>
            <p:cNvSpPr/>
            <p:nvPr/>
          </p:nvSpPr>
          <p:spPr>
            <a:xfrm>
              <a:off x="8958100" y="5669014"/>
              <a:ext cx="178676" cy="17867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u="sng"/>
            </a:p>
          </p:txBody>
        </p:sp>
        <p:sp>
          <p:nvSpPr>
            <p:cNvPr id="241" name="Oval 240">
              <a:extLst>
                <a:ext uri="{FF2B5EF4-FFF2-40B4-BE49-F238E27FC236}">
                  <a16:creationId xmlns:a16="http://schemas.microsoft.com/office/drawing/2014/main" id="{B766BD26-FEBB-4B6C-86EF-BC15261EF364}"/>
                </a:ext>
              </a:extLst>
            </p:cNvPr>
            <p:cNvSpPr/>
            <p:nvPr/>
          </p:nvSpPr>
          <p:spPr>
            <a:xfrm>
              <a:off x="9183589" y="5668578"/>
              <a:ext cx="178676" cy="17867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u="sng"/>
            </a:p>
          </p:txBody>
        </p:sp>
      </p:grpSp>
      <p:grpSp>
        <p:nvGrpSpPr>
          <p:cNvPr id="203" name="Group 202">
            <a:extLst>
              <a:ext uri="{FF2B5EF4-FFF2-40B4-BE49-F238E27FC236}">
                <a16:creationId xmlns:a16="http://schemas.microsoft.com/office/drawing/2014/main" id="{542744BD-EF4D-486E-88C0-E0BE414D4E18}"/>
              </a:ext>
            </a:extLst>
          </p:cNvPr>
          <p:cNvGrpSpPr/>
          <p:nvPr/>
        </p:nvGrpSpPr>
        <p:grpSpPr>
          <a:xfrm>
            <a:off x="2466100" y="5292930"/>
            <a:ext cx="824295" cy="945930"/>
            <a:chOff x="2466100" y="5292930"/>
            <a:chExt cx="824295" cy="945930"/>
          </a:xfrm>
        </p:grpSpPr>
        <p:grpSp>
          <p:nvGrpSpPr>
            <p:cNvPr id="204" name="Group 203">
              <a:extLst>
                <a:ext uri="{FF2B5EF4-FFF2-40B4-BE49-F238E27FC236}">
                  <a16:creationId xmlns:a16="http://schemas.microsoft.com/office/drawing/2014/main" id="{AFAD43F2-6A48-440D-B34F-D5288FC90811}"/>
                </a:ext>
              </a:extLst>
            </p:cNvPr>
            <p:cNvGrpSpPr/>
            <p:nvPr/>
          </p:nvGrpSpPr>
          <p:grpSpPr>
            <a:xfrm>
              <a:off x="2540027" y="5292930"/>
              <a:ext cx="678244" cy="945930"/>
              <a:chOff x="4466895" y="3090041"/>
              <a:chExt cx="2007476" cy="2375339"/>
            </a:xfrm>
          </p:grpSpPr>
          <p:sp>
            <p:nvSpPr>
              <p:cNvPr id="213" name="Rectangle 212">
                <a:extLst>
                  <a:ext uri="{FF2B5EF4-FFF2-40B4-BE49-F238E27FC236}">
                    <a16:creationId xmlns:a16="http://schemas.microsoft.com/office/drawing/2014/main" id="{E1FDA77C-C24D-4C12-B508-7401F2ABBA95}"/>
                  </a:ext>
                </a:extLst>
              </p:cNvPr>
              <p:cNvSpPr/>
              <p:nvPr/>
            </p:nvSpPr>
            <p:spPr>
              <a:xfrm>
                <a:off x="4466896" y="3090042"/>
                <a:ext cx="2007475" cy="2375338"/>
              </a:xfrm>
              <a:prstGeom prst="rect">
                <a:avLst/>
              </a:prstGeom>
              <a:no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214" name="Straight Connector 213">
                <a:extLst>
                  <a:ext uri="{FF2B5EF4-FFF2-40B4-BE49-F238E27FC236}">
                    <a16:creationId xmlns:a16="http://schemas.microsoft.com/office/drawing/2014/main" id="{74E2C0C3-9412-441F-B070-B663FD40DF3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806965" y="3090041"/>
                <a:ext cx="0" cy="2375339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5" name="Straight Connector 214">
                <a:extLst>
                  <a:ext uri="{FF2B5EF4-FFF2-40B4-BE49-F238E27FC236}">
                    <a16:creationId xmlns:a16="http://schemas.microsoft.com/office/drawing/2014/main" id="{F0867C13-58D8-48DA-AC52-2C52E916C3A3}"/>
                  </a:ext>
                </a:extLst>
              </p:cNvPr>
              <p:cNvCxnSpPr/>
              <p:nvPr/>
            </p:nvCxnSpPr>
            <p:spPr>
              <a:xfrm>
                <a:off x="4466896" y="3626070"/>
                <a:ext cx="200747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6" name="Straight Connector 235">
                <a:extLst>
                  <a:ext uri="{FF2B5EF4-FFF2-40B4-BE49-F238E27FC236}">
                    <a16:creationId xmlns:a16="http://schemas.microsoft.com/office/drawing/2014/main" id="{15582596-F23D-4C24-B3BB-0D8143042893}"/>
                  </a:ext>
                </a:extLst>
              </p:cNvPr>
              <p:cNvCxnSpPr/>
              <p:nvPr/>
            </p:nvCxnSpPr>
            <p:spPr>
              <a:xfrm>
                <a:off x="4466895" y="4261945"/>
                <a:ext cx="200747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1" name="Straight Connector 250">
                <a:extLst>
                  <a:ext uri="{FF2B5EF4-FFF2-40B4-BE49-F238E27FC236}">
                    <a16:creationId xmlns:a16="http://schemas.microsoft.com/office/drawing/2014/main" id="{4B99EB29-6F0E-45BD-B809-A34CBA06B46D}"/>
                  </a:ext>
                </a:extLst>
              </p:cNvPr>
              <p:cNvCxnSpPr/>
              <p:nvPr/>
            </p:nvCxnSpPr>
            <p:spPr>
              <a:xfrm>
                <a:off x="4466895" y="4850525"/>
                <a:ext cx="200747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2" name="Straight Connector 251">
                <a:extLst>
                  <a:ext uri="{FF2B5EF4-FFF2-40B4-BE49-F238E27FC236}">
                    <a16:creationId xmlns:a16="http://schemas.microsoft.com/office/drawing/2014/main" id="{EF142E92-2234-4DBC-9DB3-B2BF2DF08C8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139558" y="3090041"/>
                <a:ext cx="0" cy="2375339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05" name="Oval 204">
              <a:extLst>
                <a:ext uri="{FF2B5EF4-FFF2-40B4-BE49-F238E27FC236}">
                  <a16:creationId xmlns:a16="http://schemas.microsoft.com/office/drawing/2014/main" id="{B98E57FD-87F7-4DC1-A2F8-B0E480F18167}"/>
                </a:ext>
              </a:extLst>
            </p:cNvPr>
            <p:cNvSpPr/>
            <p:nvPr/>
          </p:nvSpPr>
          <p:spPr>
            <a:xfrm>
              <a:off x="2466100" y="6026673"/>
              <a:ext cx="178676" cy="17867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0" name="Oval 209">
              <a:extLst>
                <a:ext uri="{FF2B5EF4-FFF2-40B4-BE49-F238E27FC236}">
                  <a16:creationId xmlns:a16="http://schemas.microsoft.com/office/drawing/2014/main" id="{54605265-ABFB-4DE2-9A4E-B51DC5F2E63E}"/>
                </a:ext>
              </a:extLst>
            </p:cNvPr>
            <p:cNvSpPr/>
            <p:nvPr/>
          </p:nvSpPr>
          <p:spPr>
            <a:xfrm>
              <a:off x="2677954" y="5541181"/>
              <a:ext cx="178676" cy="17867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1" name="Oval 210">
              <a:extLst>
                <a:ext uri="{FF2B5EF4-FFF2-40B4-BE49-F238E27FC236}">
                  <a16:creationId xmlns:a16="http://schemas.microsoft.com/office/drawing/2014/main" id="{55565580-04A6-444E-93FC-8C93E4764FE5}"/>
                </a:ext>
              </a:extLst>
            </p:cNvPr>
            <p:cNvSpPr/>
            <p:nvPr/>
          </p:nvSpPr>
          <p:spPr>
            <a:xfrm>
              <a:off x="2904641" y="5786332"/>
              <a:ext cx="178676" cy="17867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2" name="Oval 211">
              <a:extLst>
                <a:ext uri="{FF2B5EF4-FFF2-40B4-BE49-F238E27FC236}">
                  <a16:creationId xmlns:a16="http://schemas.microsoft.com/office/drawing/2014/main" id="{02B0670F-234E-4DF7-83D3-09D0E0970EC1}"/>
                </a:ext>
              </a:extLst>
            </p:cNvPr>
            <p:cNvSpPr/>
            <p:nvPr/>
          </p:nvSpPr>
          <p:spPr>
            <a:xfrm>
              <a:off x="3111719" y="5555083"/>
              <a:ext cx="178676" cy="17867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67" name="Group 266">
            <a:extLst>
              <a:ext uri="{FF2B5EF4-FFF2-40B4-BE49-F238E27FC236}">
                <a16:creationId xmlns:a16="http://schemas.microsoft.com/office/drawing/2014/main" id="{7B7FAD9B-7A36-4B3C-96AB-5A85622D9818}"/>
              </a:ext>
            </a:extLst>
          </p:cNvPr>
          <p:cNvGrpSpPr/>
          <p:nvPr/>
        </p:nvGrpSpPr>
        <p:grpSpPr>
          <a:xfrm>
            <a:off x="4721712" y="5195613"/>
            <a:ext cx="839195" cy="945930"/>
            <a:chOff x="5013029" y="3739702"/>
            <a:chExt cx="839195" cy="945930"/>
          </a:xfrm>
        </p:grpSpPr>
        <p:grpSp>
          <p:nvGrpSpPr>
            <p:cNvPr id="268" name="Group 267">
              <a:extLst>
                <a:ext uri="{FF2B5EF4-FFF2-40B4-BE49-F238E27FC236}">
                  <a16:creationId xmlns:a16="http://schemas.microsoft.com/office/drawing/2014/main" id="{6956DD47-45FE-41C6-9DDA-F55AEE8241E5}"/>
                </a:ext>
              </a:extLst>
            </p:cNvPr>
            <p:cNvGrpSpPr/>
            <p:nvPr/>
          </p:nvGrpSpPr>
          <p:grpSpPr>
            <a:xfrm>
              <a:off x="5102367" y="3739702"/>
              <a:ext cx="678244" cy="945930"/>
              <a:chOff x="4466895" y="3090041"/>
              <a:chExt cx="2007476" cy="2375339"/>
            </a:xfrm>
          </p:grpSpPr>
          <p:sp>
            <p:nvSpPr>
              <p:cNvPr id="273" name="Rectangle 272">
                <a:extLst>
                  <a:ext uri="{FF2B5EF4-FFF2-40B4-BE49-F238E27FC236}">
                    <a16:creationId xmlns:a16="http://schemas.microsoft.com/office/drawing/2014/main" id="{1579C3E5-22DA-493D-A1C3-9A9474B8DFE2}"/>
                  </a:ext>
                </a:extLst>
              </p:cNvPr>
              <p:cNvSpPr/>
              <p:nvPr/>
            </p:nvSpPr>
            <p:spPr>
              <a:xfrm>
                <a:off x="4466896" y="3090042"/>
                <a:ext cx="2007475" cy="2375338"/>
              </a:xfrm>
              <a:prstGeom prst="rect">
                <a:avLst/>
              </a:prstGeom>
              <a:no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274" name="Straight Connector 273">
                <a:extLst>
                  <a:ext uri="{FF2B5EF4-FFF2-40B4-BE49-F238E27FC236}">
                    <a16:creationId xmlns:a16="http://schemas.microsoft.com/office/drawing/2014/main" id="{FA5CF47F-D376-4EB4-BA16-00A78FE57F8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806965" y="3090041"/>
                <a:ext cx="0" cy="2375339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5" name="Straight Connector 274">
                <a:extLst>
                  <a:ext uri="{FF2B5EF4-FFF2-40B4-BE49-F238E27FC236}">
                    <a16:creationId xmlns:a16="http://schemas.microsoft.com/office/drawing/2014/main" id="{75905D39-5EF5-4624-9221-98EF49CA8FC2}"/>
                  </a:ext>
                </a:extLst>
              </p:cNvPr>
              <p:cNvCxnSpPr/>
              <p:nvPr/>
            </p:nvCxnSpPr>
            <p:spPr>
              <a:xfrm>
                <a:off x="4466896" y="3626070"/>
                <a:ext cx="200747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6" name="Straight Connector 275">
                <a:extLst>
                  <a:ext uri="{FF2B5EF4-FFF2-40B4-BE49-F238E27FC236}">
                    <a16:creationId xmlns:a16="http://schemas.microsoft.com/office/drawing/2014/main" id="{A4381AF6-7930-44B7-8541-8823B463CA8A}"/>
                  </a:ext>
                </a:extLst>
              </p:cNvPr>
              <p:cNvCxnSpPr/>
              <p:nvPr/>
            </p:nvCxnSpPr>
            <p:spPr>
              <a:xfrm>
                <a:off x="4466895" y="4261945"/>
                <a:ext cx="200747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7" name="Straight Connector 276">
                <a:extLst>
                  <a:ext uri="{FF2B5EF4-FFF2-40B4-BE49-F238E27FC236}">
                    <a16:creationId xmlns:a16="http://schemas.microsoft.com/office/drawing/2014/main" id="{003380B3-B3C4-430B-AECE-010E5F5BAA42}"/>
                  </a:ext>
                </a:extLst>
              </p:cNvPr>
              <p:cNvCxnSpPr/>
              <p:nvPr/>
            </p:nvCxnSpPr>
            <p:spPr>
              <a:xfrm>
                <a:off x="4466895" y="4850525"/>
                <a:ext cx="200747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8" name="Straight Connector 277">
                <a:extLst>
                  <a:ext uri="{FF2B5EF4-FFF2-40B4-BE49-F238E27FC236}">
                    <a16:creationId xmlns:a16="http://schemas.microsoft.com/office/drawing/2014/main" id="{A27E8E4F-4943-4512-8286-C0A65E1C3AA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139558" y="3090041"/>
                <a:ext cx="0" cy="2375339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69" name="Oval 268">
              <a:extLst>
                <a:ext uri="{FF2B5EF4-FFF2-40B4-BE49-F238E27FC236}">
                  <a16:creationId xmlns:a16="http://schemas.microsoft.com/office/drawing/2014/main" id="{9A1DE36B-E67C-458F-B911-1D343A3BEDAB}"/>
                </a:ext>
              </a:extLst>
            </p:cNvPr>
            <p:cNvSpPr/>
            <p:nvPr/>
          </p:nvSpPr>
          <p:spPr>
            <a:xfrm>
              <a:off x="5013029" y="4229553"/>
              <a:ext cx="178676" cy="17867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0" name="Oval 269">
              <a:extLst>
                <a:ext uri="{FF2B5EF4-FFF2-40B4-BE49-F238E27FC236}">
                  <a16:creationId xmlns:a16="http://schemas.microsoft.com/office/drawing/2014/main" id="{34F65E1C-B933-4193-88E5-6B33533BCE89}"/>
                </a:ext>
              </a:extLst>
            </p:cNvPr>
            <p:cNvSpPr/>
            <p:nvPr/>
          </p:nvSpPr>
          <p:spPr>
            <a:xfrm>
              <a:off x="5237424" y="4468429"/>
              <a:ext cx="178676" cy="17867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1" name="Oval 270">
              <a:extLst>
                <a:ext uri="{FF2B5EF4-FFF2-40B4-BE49-F238E27FC236}">
                  <a16:creationId xmlns:a16="http://schemas.microsoft.com/office/drawing/2014/main" id="{8516BFD0-B359-49C8-BCC3-F71DBBF955DC}"/>
                </a:ext>
              </a:extLst>
            </p:cNvPr>
            <p:cNvSpPr/>
            <p:nvPr/>
          </p:nvSpPr>
          <p:spPr>
            <a:xfrm>
              <a:off x="5458710" y="3980815"/>
              <a:ext cx="178676" cy="17867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2" name="Oval 271">
              <a:extLst>
                <a:ext uri="{FF2B5EF4-FFF2-40B4-BE49-F238E27FC236}">
                  <a16:creationId xmlns:a16="http://schemas.microsoft.com/office/drawing/2014/main" id="{C29FABFF-8F3D-4960-A287-F95FE2FB8E53}"/>
                </a:ext>
              </a:extLst>
            </p:cNvPr>
            <p:cNvSpPr/>
            <p:nvPr/>
          </p:nvSpPr>
          <p:spPr>
            <a:xfrm>
              <a:off x="5673548" y="4459613"/>
              <a:ext cx="178676" cy="17867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EFB3D4CC-9380-4D9F-97DE-1226ECB254AE}"/>
              </a:ext>
            </a:extLst>
          </p:cNvPr>
          <p:cNvGrpSpPr/>
          <p:nvPr/>
        </p:nvGrpSpPr>
        <p:grpSpPr>
          <a:xfrm>
            <a:off x="1004914" y="5302838"/>
            <a:ext cx="767582" cy="945930"/>
            <a:chOff x="1004914" y="5302838"/>
            <a:chExt cx="767582" cy="945930"/>
          </a:xfrm>
        </p:grpSpPr>
        <p:grpSp>
          <p:nvGrpSpPr>
            <p:cNvPr id="279" name="Group 278">
              <a:extLst>
                <a:ext uri="{FF2B5EF4-FFF2-40B4-BE49-F238E27FC236}">
                  <a16:creationId xmlns:a16="http://schemas.microsoft.com/office/drawing/2014/main" id="{80AD0A74-FF4C-443B-9D76-72481BFDE78C}"/>
                </a:ext>
              </a:extLst>
            </p:cNvPr>
            <p:cNvGrpSpPr/>
            <p:nvPr/>
          </p:nvGrpSpPr>
          <p:grpSpPr>
            <a:xfrm>
              <a:off x="1004914" y="5302838"/>
              <a:ext cx="767582" cy="945930"/>
              <a:chOff x="8656541" y="2477768"/>
              <a:chExt cx="767582" cy="945930"/>
            </a:xfrm>
          </p:grpSpPr>
          <p:grpSp>
            <p:nvGrpSpPr>
              <p:cNvPr id="280" name="Group 279">
                <a:extLst>
                  <a:ext uri="{FF2B5EF4-FFF2-40B4-BE49-F238E27FC236}">
                    <a16:creationId xmlns:a16="http://schemas.microsoft.com/office/drawing/2014/main" id="{7A0674F5-E13C-4E79-919C-AFDBF6D024D6}"/>
                  </a:ext>
                </a:extLst>
              </p:cNvPr>
              <p:cNvGrpSpPr/>
              <p:nvPr/>
            </p:nvGrpSpPr>
            <p:grpSpPr>
              <a:xfrm>
                <a:off x="8745879" y="2477768"/>
                <a:ext cx="678244" cy="945930"/>
                <a:chOff x="5070915" y="3804746"/>
                <a:chExt cx="678244" cy="945930"/>
              </a:xfrm>
            </p:grpSpPr>
            <p:grpSp>
              <p:nvGrpSpPr>
                <p:cNvPr id="283" name="Group 282">
                  <a:extLst>
                    <a:ext uri="{FF2B5EF4-FFF2-40B4-BE49-F238E27FC236}">
                      <a16:creationId xmlns:a16="http://schemas.microsoft.com/office/drawing/2014/main" id="{FE563237-7C3F-4805-9E8B-C2592BB95E77}"/>
                    </a:ext>
                  </a:extLst>
                </p:cNvPr>
                <p:cNvGrpSpPr/>
                <p:nvPr/>
              </p:nvGrpSpPr>
              <p:grpSpPr>
                <a:xfrm>
                  <a:off x="5070915" y="3804746"/>
                  <a:ext cx="678244" cy="945930"/>
                  <a:chOff x="4466895" y="3090041"/>
                  <a:chExt cx="2007476" cy="2375339"/>
                </a:xfrm>
              </p:grpSpPr>
              <p:sp>
                <p:nvSpPr>
                  <p:cNvPr id="285" name="Rectangle 284">
                    <a:extLst>
                      <a:ext uri="{FF2B5EF4-FFF2-40B4-BE49-F238E27FC236}">
                        <a16:creationId xmlns:a16="http://schemas.microsoft.com/office/drawing/2014/main" id="{381E4D31-90AB-4B5C-A854-E0E2F6ABC27C}"/>
                      </a:ext>
                    </a:extLst>
                  </p:cNvPr>
                  <p:cNvSpPr/>
                  <p:nvPr/>
                </p:nvSpPr>
                <p:spPr>
                  <a:xfrm>
                    <a:off x="4466896" y="3090042"/>
                    <a:ext cx="2007475" cy="2375338"/>
                  </a:xfrm>
                  <a:prstGeom prst="rect">
                    <a:avLst/>
                  </a:prstGeom>
                  <a:noFill/>
                  <a:ln w="1905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cxnSp>
                <p:nvCxnSpPr>
                  <p:cNvPr id="286" name="Straight Connector 285">
                    <a:extLst>
                      <a:ext uri="{FF2B5EF4-FFF2-40B4-BE49-F238E27FC236}">
                        <a16:creationId xmlns:a16="http://schemas.microsoft.com/office/drawing/2014/main" id="{665A0BFA-CC67-4BD1-BE4D-0EADCA121445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5806965" y="3090041"/>
                    <a:ext cx="0" cy="2375339"/>
                  </a:xfrm>
                  <a:prstGeom prst="line">
                    <a:avLst/>
                  </a:prstGeom>
                  <a:ln w="1905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87" name="Straight Connector 286">
                    <a:extLst>
                      <a:ext uri="{FF2B5EF4-FFF2-40B4-BE49-F238E27FC236}">
                        <a16:creationId xmlns:a16="http://schemas.microsoft.com/office/drawing/2014/main" id="{E4412BB1-E741-4369-BF52-48412B5E4D7F}"/>
                      </a:ext>
                    </a:extLst>
                  </p:cNvPr>
                  <p:cNvCxnSpPr/>
                  <p:nvPr/>
                </p:nvCxnSpPr>
                <p:spPr>
                  <a:xfrm>
                    <a:off x="4466896" y="3626070"/>
                    <a:ext cx="2007475" cy="0"/>
                  </a:xfrm>
                  <a:prstGeom prst="line">
                    <a:avLst/>
                  </a:prstGeom>
                  <a:ln w="1905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88" name="Straight Connector 287">
                    <a:extLst>
                      <a:ext uri="{FF2B5EF4-FFF2-40B4-BE49-F238E27FC236}">
                        <a16:creationId xmlns:a16="http://schemas.microsoft.com/office/drawing/2014/main" id="{8E823DD4-2F88-425D-93FF-2321AADDFF11}"/>
                      </a:ext>
                    </a:extLst>
                  </p:cNvPr>
                  <p:cNvCxnSpPr/>
                  <p:nvPr/>
                </p:nvCxnSpPr>
                <p:spPr>
                  <a:xfrm>
                    <a:off x="4466895" y="4261945"/>
                    <a:ext cx="2007475" cy="0"/>
                  </a:xfrm>
                  <a:prstGeom prst="line">
                    <a:avLst/>
                  </a:prstGeom>
                  <a:ln w="1905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89" name="Straight Connector 288">
                    <a:extLst>
                      <a:ext uri="{FF2B5EF4-FFF2-40B4-BE49-F238E27FC236}">
                        <a16:creationId xmlns:a16="http://schemas.microsoft.com/office/drawing/2014/main" id="{D00EA68A-EE6D-4FFB-9C3B-381CF27A95C5}"/>
                      </a:ext>
                    </a:extLst>
                  </p:cNvPr>
                  <p:cNvCxnSpPr/>
                  <p:nvPr/>
                </p:nvCxnSpPr>
                <p:spPr>
                  <a:xfrm>
                    <a:off x="4466895" y="4850525"/>
                    <a:ext cx="2007475" cy="0"/>
                  </a:xfrm>
                  <a:prstGeom prst="line">
                    <a:avLst/>
                  </a:prstGeom>
                  <a:ln w="1905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90" name="Straight Connector 289">
                    <a:extLst>
                      <a:ext uri="{FF2B5EF4-FFF2-40B4-BE49-F238E27FC236}">
                        <a16:creationId xmlns:a16="http://schemas.microsoft.com/office/drawing/2014/main" id="{2F647A0B-AB7A-4331-BE07-C07807BDB857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5139558" y="3090041"/>
                    <a:ext cx="0" cy="2375339"/>
                  </a:xfrm>
                  <a:prstGeom prst="line">
                    <a:avLst/>
                  </a:prstGeom>
                  <a:ln w="1905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284" name="Straight Connector 283">
                  <a:extLst>
                    <a:ext uri="{FF2B5EF4-FFF2-40B4-BE49-F238E27FC236}">
                      <a16:creationId xmlns:a16="http://schemas.microsoft.com/office/drawing/2014/main" id="{40F3BAE0-3091-4B41-A1DF-FB20F622D930}"/>
                    </a:ext>
                  </a:extLst>
                </p:cNvPr>
                <p:cNvCxnSpPr/>
                <p:nvPr/>
              </p:nvCxnSpPr>
              <p:spPr>
                <a:xfrm>
                  <a:off x="5070915" y="3804746"/>
                  <a:ext cx="678244" cy="0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281" name="Oval 280">
                <a:extLst>
                  <a:ext uri="{FF2B5EF4-FFF2-40B4-BE49-F238E27FC236}">
                    <a16:creationId xmlns:a16="http://schemas.microsoft.com/office/drawing/2014/main" id="{6F93431C-26EB-4FD5-B887-709F5585843E}"/>
                  </a:ext>
                </a:extLst>
              </p:cNvPr>
              <p:cNvSpPr/>
              <p:nvPr/>
            </p:nvSpPr>
            <p:spPr>
              <a:xfrm>
                <a:off x="9107519" y="2720611"/>
                <a:ext cx="178676" cy="178676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2" name="Oval 281">
                <a:extLst>
                  <a:ext uri="{FF2B5EF4-FFF2-40B4-BE49-F238E27FC236}">
                    <a16:creationId xmlns:a16="http://schemas.microsoft.com/office/drawing/2014/main" id="{D6B7FD32-0E69-4AD8-87A5-69743C7F09F1}"/>
                  </a:ext>
                </a:extLst>
              </p:cNvPr>
              <p:cNvSpPr/>
              <p:nvPr/>
            </p:nvSpPr>
            <p:spPr>
              <a:xfrm>
                <a:off x="8656541" y="2710746"/>
                <a:ext cx="178676" cy="178676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291" name="Oval 290">
              <a:extLst>
                <a:ext uri="{FF2B5EF4-FFF2-40B4-BE49-F238E27FC236}">
                  <a16:creationId xmlns:a16="http://schemas.microsoft.com/office/drawing/2014/main" id="{95092069-AE01-4AEF-8FB5-13EDBE572446}"/>
                </a:ext>
              </a:extLst>
            </p:cNvPr>
            <p:cNvSpPr/>
            <p:nvPr/>
          </p:nvSpPr>
          <p:spPr>
            <a:xfrm>
              <a:off x="1227382" y="5536344"/>
              <a:ext cx="178676" cy="17867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53" name="Group 252">
            <a:extLst>
              <a:ext uri="{FF2B5EF4-FFF2-40B4-BE49-F238E27FC236}">
                <a16:creationId xmlns:a16="http://schemas.microsoft.com/office/drawing/2014/main" id="{8D2C1BB0-FF24-4066-A577-ED2CD997A842}"/>
              </a:ext>
            </a:extLst>
          </p:cNvPr>
          <p:cNvGrpSpPr/>
          <p:nvPr/>
        </p:nvGrpSpPr>
        <p:grpSpPr>
          <a:xfrm>
            <a:off x="10335113" y="2644411"/>
            <a:ext cx="678244" cy="945930"/>
            <a:chOff x="5070915" y="3804746"/>
            <a:chExt cx="678244" cy="945930"/>
          </a:xfrm>
        </p:grpSpPr>
        <p:grpSp>
          <p:nvGrpSpPr>
            <p:cNvPr id="254" name="Group 253">
              <a:extLst>
                <a:ext uri="{FF2B5EF4-FFF2-40B4-BE49-F238E27FC236}">
                  <a16:creationId xmlns:a16="http://schemas.microsoft.com/office/drawing/2014/main" id="{B6AD27CA-1FA1-47C4-91A5-E6A43180D660}"/>
                </a:ext>
              </a:extLst>
            </p:cNvPr>
            <p:cNvGrpSpPr/>
            <p:nvPr/>
          </p:nvGrpSpPr>
          <p:grpSpPr>
            <a:xfrm>
              <a:off x="5070915" y="3804746"/>
              <a:ext cx="678244" cy="945930"/>
              <a:chOff x="4466895" y="3090041"/>
              <a:chExt cx="2007476" cy="2375339"/>
            </a:xfrm>
          </p:grpSpPr>
          <p:sp>
            <p:nvSpPr>
              <p:cNvPr id="256" name="Rectangle 255">
                <a:extLst>
                  <a:ext uri="{FF2B5EF4-FFF2-40B4-BE49-F238E27FC236}">
                    <a16:creationId xmlns:a16="http://schemas.microsoft.com/office/drawing/2014/main" id="{7996FD26-20BA-42D1-9A30-05BC202F9A8F}"/>
                  </a:ext>
                </a:extLst>
              </p:cNvPr>
              <p:cNvSpPr/>
              <p:nvPr/>
            </p:nvSpPr>
            <p:spPr>
              <a:xfrm>
                <a:off x="4466896" y="3090042"/>
                <a:ext cx="2007475" cy="2375338"/>
              </a:xfrm>
              <a:prstGeom prst="rect">
                <a:avLst/>
              </a:prstGeom>
              <a:no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257" name="Straight Connector 256">
                <a:extLst>
                  <a:ext uri="{FF2B5EF4-FFF2-40B4-BE49-F238E27FC236}">
                    <a16:creationId xmlns:a16="http://schemas.microsoft.com/office/drawing/2014/main" id="{AA577880-7886-4E83-82EC-7E375206A27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806965" y="3090041"/>
                <a:ext cx="0" cy="2375339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8" name="Straight Connector 257">
                <a:extLst>
                  <a:ext uri="{FF2B5EF4-FFF2-40B4-BE49-F238E27FC236}">
                    <a16:creationId xmlns:a16="http://schemas.microsoft.com/office/drawing/2014/main" id="{03CD9D49-CEDC-485F-B560-FE6B78B3463F}"/>
                  </a:ext>
                </a:extLst>
              </p:cNvPr>
              <p:cNvCxnSpPr/>
              <p:nvPr/>
            </p:nvCxnSpPr>
            <p:spPr>
              <a:xfrm>
                <a:off x="4466896" y="3626070"/>
                <a:ext cx="200747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9" name="Straight Connector 258">
                <a:extLst>
                  <a:ext uri="{FF2B5EF4-FFF2-40B4-BE49-F238E27FC236}">
                    <a16:creationId xmlns:a16="http://schemas.microsoft.com/office/drawing/2014/main" id="{D76EBA08-03DA-4A41-800F-C834E98E3618}"/>
                  </a:ext>
                </a:extLst>
              </p:cNvPr>
              <p:cNvCxnSpPr/>
              <p:nvPr/>
            </p:nvCxnSpPr>
            <p:spPr>
              <a:xfrm>
                <a:off x="4466895" y="4261945"/>
                <a:ext cx="200747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0" name="Straight Connector 259">
                <a:extLst>
                  <a:ext uri="{FF2B5EF4-FFF2-40B4-BE49-F238E27FC236}">
                    <a16:creationId xmlns:a16="http://schemas.microsoft.com/office/drawing/2014/main" id="{F7FB1AF2-A4B6-4A33-A5FF-038CE3E6FA11}"/>
                  </a:ext>
                </a:extLst>
              </p:cNvPr>
              <p:cNvCxnSpPr/>
              <p:nvPr/>
            </p:nvCxnSpPr>
            <p:spPr>
              <a:xfrm>
                <a:off x="4466895" y="4850525"/>
                <a:ext cx="200747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1" name="Straight Connector 260">
                <a:extLst>
                  <a:ext uri="{FF2B5EF4-FFF2-40B4-BE49-F238E27FC236}">
                    <a16:creationId xmlns:a16="http://schemas.microsoft.com/office/drawing/2014/main" id="{79CF1436-9F86-434C-A5CD-456E2962DA8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139558" y="3090041"/>
                <a:ext cx="0" cy="2375339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55" name="Straight Connector 254">
              <a:extLst>
                <a:ext uri="{FF2B5EF4-FFF2-40B4-BE49-F238E27FC236}">
                  <a16:creationId xmlns:a16="http://schemas.microsoft.com/office/drawing/2014/main" id="{A1233BD7-CF0A-4366-8CF6-B185E34DD901}"/>
                </a:ext>
              </a:extLst>
            </p:cNvPr>
            <p:cNvCxnSpPr/>
            <p:nvPr/>
          </p:nvCxnSpPr>
          <p:spPr>
            <a:xfrm>
              <a:off x="5070915" y="3804746"/>
              <a:ext cx="678244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62" name="Oval 261">
            <a:extLst>
              <a:ext uri="{FF2B5EF4-FFF2-40B4-BE49-F238E27FC236}">
                <a16:creationId xmlns:a16="http://schemas.microsoft.com/office/drawing/2014/main" id="{2624EDB6-66C1-4F97-97A8-45A22F4F9647}"/>
              </a:ext>
            </a:extLst>
          </p:cNvPr>
          <p:cNvSpPr/>
          <p:nvPr/>
        </p:nvSpPr>
        <p:spPr>
          <a:xfrm>
            <a:off x="10466674" y="3150081"/>
            <a:ext cx="178676" cy="178676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73900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55B43C11-3374-4DDD-A869-F209A6C66FDA}"/>
              </a:ext>
            </a:extLst>
          </p:cNvPr>
          <p:cNvGrpSpPr/>
          <p:nvPr/>
        </p:nvGrpSpPr>
        <p:grpSpPr>
          <a:xfrm>
            <a:off x="3677703" y="2344418"/>
            <a:ext cx="839195" cy="945930"/>
            <a:chOff x="5013029" y="3739702"/>
            <a:chExt cx="839195" cy="945930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85ECEC6B-2261-4B4D-AE7E-D0DCF7101D31}"/>
                </a:ext>
              </a:extLst>
            </p:cNvPr>
            <p:cNvGrpSpPr/>
            <p:nvPr/>
          </p:nvGrpSpPr>
          <p:grpSpPr>
            <a:xfrm>
              <a:off x="5102367" y="3739702"/>
              <a:ext cx="678244" cy="945930"/>
              <a:chOff x="4466895" y="3090041"/>
              <a:chExt cx="2007476" cy="2375339"/>
            </a:xfrm>
          </p:grpSpPr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DD6856F0-3739-4C46-A649-1D0A53CF5A24}"/>
                  </a:ext>
                </a:extLst>
              </p:cNvPr>
              <p:cNvSpPr/>
              <p:nvPr/>
            </p:nvSpPr>
            <p:spPr>
              <a:xfrm>
                <a:off x="4466896" y="3090042"/>
                <a:ext cx="2007475" cy="2375338"/>
              </a:xfrm>
              <a:prstGeom prst="rect">
                <a:avLst/>
              </a:prstGeom>
              <a:no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1" name="Straight Connector 10">
                <a:extLst>
                  <a:ext uri="{FF2B5EF4-FFF2-40B4-BE49-F238E27FC236}">
                    <a16:creationId xmlns:a16="http://schemas.microsoft.com/office/drawing/2014/main" id="{096AD345-25E4-49AE-AD82-4CE2EA53E9B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806965" y="3090041"/>
                <a:ext cx="0" cy="2375339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Straight Connector 11">
                <a:extLst>
                  <a:ext uri="{FF2B5EF4-FFF2-40B4-BE49-F238E27FC236}">
                    <a16:creationId xmlns:a16="http://schemas.microsoft.com/office/drawing/2014/main" id="{684C932A-EB0A-495A-9F82-A08B9ADBEFDD}"/>
                  </a:ext>
                </a:extLst>
              </p:cNvPr>
              <p:cNvCxnSpPr/>
              <p:nvPr/>
            </p:nvCxnSpPr>
            <p:spPr>
              <a:xfrm>
                <a:off x="4466896" y="3626070"/>
                <a:ext cx="200747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Straight Connector 12">
                <a:extLst>
                  <a:ext uri="{FF2B5EF4-FFF2-40B4-BE49-F238E27FC236}">
                    <a16:creationId xmlns:a16="http://schemas.microsoft.com/office/drawing/2014/main" id="{E336B42D-D5ED-4CB3-BCC0-63AD2438E11B}"/>
                  </a:ext>
                </a:extLst>
              </p:cNvPr>
              <p:cNvCxnSpPr/>
              <p:nvPr/>
            </p:nvCxnSpPr>
            <p:spPr>
              <a:xfrm>
                <a:off x="4466895" y="4261945"/>
                <a:ext cx="200747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Straight Connector 13">
                <a:extLst>
                  <a:ext uri="{FF2B5EF4-FFF2-40B4-BE49-F238E27FC236}">
                    <a16:creationId xmlns:a16="http://schemas.microsoft.com/office/drawing/2014/main" id="{AF9F5368-98C9-4096-80AD-D765D97FA886}"/>
                  </a:ext>
                </a:extLst>
              </p:cNvPr>
              <p:cNvCxnSpPr/>
              <p:nvPr/>
            </p:nvCxnSpPr>
            <p:spPr>
              <a:xfrm>
                <a:off x="4466895" y="4850525"/>
                <a:ext cx="200747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Straight Connector 14">
                <a:extLst>
                  <a:ext uri="{FF2B5EF4-FFF2-40B4-BE49-F238E27FC236}">
                    <a16:creationId xmlns:a16="http://schemas.microsoft.com/office/drawing/2014/main" id="{48FCDDC8-0578-4A1C-87DD-04714823CA7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139558" y="3090041"/>
                <a:ext cx="0" cy="2375339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89E41ADC-30A6-4057-A2DE-0DB536C8F3C8}"/>
                </a:ext>
              </a:extLst>
            </p:cNvPr>
            <p:cNvSpPr/>
            <p:nvPr/>
          </p:nvSpPr>
          <p:spPr>
            <a:xfrm>
              <a:off x="5013029" y="4468429"/>
              <a:ext cx="178676" cy="17867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C8CD1605-AA12-4089-B051-F1817B795D4B}"/>
                </a:ext>
              </a:extLst>
            </p:cNvPr>
            <p:cNvSpPr/>
            <p:nvPr/>
          </p:nvSpPr>
          <p:spPr>
            <a:xfrm>
              <a:off x="5237424" y="4237603"/>
              <a:ext cx="178676" cy="17867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D93D9540-2680-4B04-AAB0-D37E2D91A1A8}"/>
                </a:ext>
              </a:extLst>
            </p:cNvPr>
            <p:cNvSpPr/>
            <p:nvPr/>
          </p:nvSpPr>
          <p:spPr>
            <a:xfrm>
              <a:off x="5458710" y="3980815"/>
              <a:ext cx="178676" cy="17867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BBF25E0F-03F1-42D0-BBFE-4D84ED29EACB}"/>
                </a:ext>
              </a:extLst>
            </p:cNvPr>
            <p:cNvSpPr/>
            <p:nvPr/>
          </p:nvSpPr>
          <p:spPr>
            <a:xfrm>
              <a:off x="5673548" y="3980815"/>
              <a:ext cx="178676" cy="17867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F62A8AFD-9AAD-413F-B137-C8119761FBE4}"/>
              </a:ext>
            </a:extLst>
          </p:cNvPr>
          <p:cNvGrpSpPr/>
          <p:nvPr/>
        </p:nvGrpSpPr>
        <p:grpSpPr>
          <a:xfrm>
            <a:off x="1510862" y="2333952"/>
            <a:ext cx="848351" cy="945930"/>
            <a:chOff x="409740" y="3643880"/>
            <a:chExt cx="848351" cy="945930"/>
          </a:xfrm>
        </p:grpSpPr>
        <p:grpSp>
          <p:nvGrpSpPr>
            <p:cNvPr id="17" name="Group 16">
              <a:extLst>
                <a:ext uri="{FF2B5EF4-FFF2-40B4-BE49-F238E27FC236}">
                  <a16:creationId xmlns:a16="http://schemas.microsoft.com/office/drawing/2014/main" id="{C32F0E0F-C091-4B4A-9853-AB30AD27873A}"/>
                </a:ext>
              </a:extLst>
            </p:cNvPr>
            <p:cNvGrpSpPr/>
            <p:nvPr/>
          </p:nvGrpSpPr>
          <p:grpSpPr>
            <a:xfrm>
              <a:off x="499078" y="3643880"/>
              <a:ext cx="678244" cy="945930"/>
              <a:chOff x="4466895" y="3090041"/>
              <a:chExt cx="2007476" cy="2375339"/>
            </a:xfrm>
          </p:grpSpPr>
          <p:sp>
            <p:nvSpPr>
              <p:cNvPr id="22" name="Rectangle 21">
                <a:extLst>
                  <a:ext uri="{FF2B5EF4-FFF2-40B4-BE49-F238E27FC236}">
                    <a16:creationId xmlns:a16="http://schemas.microsoft.com/office/drawing/2014/main" id="{C682A1E0-9F2D-4A76-A3F2-4C1F273B467C}"/>
                  </a:ext>
                </a:extLst>
              </p:cNvPr>
              <p:cNvSpPr/>
              <p:nvPr/>
            </p:nvSpPr>
            <p:spPr>
              <a:xfrm>
                <a:off x="4466896" y="3090042"/>
                <a:ext cx="2007475" cy="2375338"/>
              </a:xfrm>
              <a:prstGeom prst="rect">
                <a:avLst/>
              </a:prstGeom>
              <a:no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23" name="Straight Connector 22">
                <a:extLst>
                  <a:ext uri="{FF2B5EF4-FFF2-40B4-BE49-F238E27FC236}">
                    <a16:creationId xmlns:a16="http://schemas.microsoft.com/office/drawing/2014/main" id="{F2F9F1D4-F8C8-46D5-8CF6-AFD7A2721BA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806965" y="3090041"/>
                <a:ext cx="0" cy="2375339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Connector 23">
                <a:extLst>
                  <a:ext uri="{FF2B5EF4-FFF2-40B4-BE49-F238E27FC236}">
                    <a16:creationId xmlns:a16="http://schemas.microsoft.com/office/drawing/2014/main" id="{0D495BA4-0676-468D-B81E-D0BE5572138F}"/>
                  </a:ext>
                </a:extLst>
              </p:cNvPr>
              <p:cNvCxnSpPr/>
              <p:nvPr/>
            </p:nvCxnSpPr>
            <p:spPr>
              <a:xfrm>
                <a:off x="4466896" y="3626070"/>
                <a:ext cx="200747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Connector 24">
                <a:extLst>
                  <a:ext uri="{FF2B5EF4-FFF2-40B4-BE49-F238E27FC236}">
                    <a16:creationId xmlns:a16="http://schemas.microsoft.com/office/drawing/2014/main" id="{078B32EA-E23A-4D2D-800E-284A762B1DF2}"/>
                  </a:ext>
                </a:extLst>
              </p:cNvPr>
              <p:cNvCxnSpPr/>
              <p:nvPr/>
            </p:nvCxnSpPr>
            <p:spPr>
              <a:xfrm>
                <a:off x="4466895" y="4261945"/>
                <a:ext cx="200747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Straight Connector 25">
                <a:extLst>
                  <a:ext uri="{FF2B5EF4-FFF2-40B4-BE49-F238E27FC236}">
                    <a16:creationId xmlns:a16="http://schemas.microsoft.com/office/drawing/2014/main" id="{7825C160-262A-4411-AF72-AD8BA6763F06}"/>
                  </a:ext>
                </a:extLst>
              </p:cNvPr>
              <p:cNvCxnSpPr/>
              <p:nvPr/>
            </p:nvCxnSpPr>
            <p:spPr>
              <a:xfrm>
                <a:off x="4466895" y="4850525"/>
                <a:ext cx="200747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Straight Connector 26">
                <a:extLst>
                  <a:ext uri="{FF2B5EF4-FFF2-40B4-BE49-F238E27FC236}">
                    <a16:creationId xmlns:a16="http://schemas.microsoft.com/office/drawing/2014/main" id="{33666AF7-0B49-485B-9D4E-EFB593FD523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139558" y="3090041"/>
                <a:ext cx="0" cy="2375339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E512AC71-84ED-4EB8-9276-AB9AEDAE1325}"/>
                </a:ext>
              </a:extLst>
            </p:cNvPr>
            <p:cNvSpPr/>
            <p:nvPr/>
          </p:nvSpPr>
          <p:spPr>
            <a:xfrm>
              <a:off x="409740" y="4378046"/>
              <a:ext cx="178676" cy="17867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0A177171-E4F3-4B31-A4E2-1405B317D327}"/>
                </a:ext>
              </a:extLst>
            </p:cNvPr>
            <p:cNvSpPr/>
            <p:nvPr/>
          </p:nvSpPr>
          <p:spPr>
            <a:xfrm>
              <a:off x="635229" y="4372696"/>
              <a:ext cx="178676" cy="17867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98D0F990-220D-40F3-B8ED-EF03CF253067}"/>
                </a:ext>
              </a:extLst>
            </p:cNvPr>
            <p:cNvSpPr/>
            <p:nvPr/>
          </p:nvSpPr>
          <p:spPr>
            <a:xfrm>
              <a:off x="864271" y="4138424"/>
              <a:ext cx="178676" cy="17867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34C26A84-D8FE-40D6-98FA-7AEA23D71BA3}"/>
                </a:ext>
              </a:extLst>
            </p:cNvPr>
            <p:cNvSpPr/>
            <p:nvPr/>
          </p:nvSpPr>
          <p:spPr>
            <a:xfrm>
              <a:off x="1079415" y="3892131"/>
              <a:ext cx="178676" cy="17867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B1E95D25-B7D1-4DB5-BBA8-6E367EE4B0EC}"/>
              </a:ext>
            </a:extLst>
          </p:cNvPr>
          <p:cNvGrpSpPr/>
          <p:nvPr/>
        </p:nvGrpSpPr>
        <p:grpSpPr>
          <a:xfrm>
            <a:off x="6487389" y="2362841"/>
            <a:ext cx="824295" cy="945930"/>
            <a:chOff x="2466100" y="5292930"/>
            <a:chExt cx="824295" cy="945930"/>
          </a:xfrm>
        </p:grpSpPr>
        <p:grpSp>
          <p:nvGrpSpPr>
            <p:cNvPr id="29" name="Group 28">
              <a:extLst>
                <a:ext uri="{FF2B5EF4-FFF2-40B4-BE49-F238E27FC236}">
                  <a16:creationId xmlns:a16="http://schemas.microsoft.com/office/drawing/2014/main" id="{1F9958B9-882A-4062-8FF8-F00C8B453638}"/>
                </a:ext>
              </a:extLst>
            </p:cNvPr>
            <p:cNvGrpSpPr/>
            <p:nvPr/>
          </p:nvGrpSpPr>
          <p:grpSpPr>
            <a:xfrm>
              <a:off x="2540027" y="5292930"/>
              <a:ext cx="678244" cy="945930"/>
              <a:chOff x="4466895" y="3090041"/>
              <a:chExt cx="2007476" cy="2375339"/>
            </a:xfrm>
          </p:grpSpPr>
          <p:sp>
            <p:nvSpPr>
              <p:cNvPr id="34" name="Rectangle 33">
                <a:extLst>
                  <a:ext uri="{FF2B5EF4-FFF2-40B4-BE49-F238E27FC236}">
                    <a16:creationId xmlns:a16="http://schemas.microsoft.com/office/drawing/2014/main" id="{B92FD8A4-4EC1-4270-B26D-9FFB45ADFDCE}"/>
                  </a:ext>
                </a:extLst>
              </p:cNvPr>
              <p:cNvSpPr/>
              <p:nvPr/>
            </p:nvSpPr>
            <p:spPr>
              <a:xfrm>
                <a:off x="4466896" y="3090042"/>
                <a:ext cx="2007475" cy="2375338"/>
              </a:xfrm>
              <a:prstGeom prst="rect">
                <a:avLst/>
              </a:prstGeom>
              <a:no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35" name="Straight Connector 34">
                <a:extLst>
                  <a:ext uri="{FF2B5EF4-FFF2-40B4-BE49-F238E27FC236}">
                    <a16:creationId xmlns:a16="http://schemas.microsoft.com/office/drawing/2014/main" id="{2D2632A6-2EFA-4C4F-8FB2-2B298A53FBE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806965" y="3090041"/>
                <a:ext cx="0" cy="2375339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Straight Connector 35">
                <a:extLst>
                  <a:ext uri="{FF2B5EF4-FFF2-40B4-BE49-F238E27FC236}">
                    <a16:creationId xmlns:a16="http://schemas.microsoft.com/office/drawing/2014/main" id="{9BAF0F32-1B5C-4387-BC99-8FF859334ED6}"/>
                  </a:ext>
                </a:extLst>
              </p:cNvPr>
              <p:cNvCxnSpPr/>
              <p:nvPr/>
            </p:nvCxnSpPr>
            <p:spPr>
              <a:xfrm>
                <a:off x="4466896" y="3626070"/>
                <a:ext cx="200747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>
                <a:extLst>
                  <a:ext uri="{FF2B5EF4-FFF2-40B4-BE49-F238E27FC236}">
                    <a16:creationId xmlns:a16="http://schemas.microsoft.com/office/drawing/2014/main" id="{8351CD7E-7B6B-48A7-A183-686B0A384983}"/>
                  </a:ext>
                </a:extLst>
              </p:cNvPr>
              <p:cNvCxnSpPr/>
              <p:nvPr/>
            </p:nvCxnSpPr>
            <p:spPr>
              <a:xfrm>
                <a:off x="4466895" y="4261945"/>
                <a:ext cx="200747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Straight Connector 37">
                <a:extLst>
                  <a:ext uri="{FF2B5EF4-FFF2-40B4-BE49-F238E27FC236}">
                    <a16:creationId xmlns:a16="http://schemas.microsoft.com/office/drawing/2014/main" id="{A5F758B5-56E7-482A-8372-7E681A37DA08}"/>
                  </a:ext>
                </a:extLst>
              </p:cNvPr>
              <p:cNvCxnSpPr/>
              <p:nvPr/>
            </p:nvCxnSpPr>
            <p:spPr>
              <a:xfrm>
                <a:off x="4466895" y="4850525"/>
                <a:ext cx="200747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" name="Straight Connector 38">
                <a:extLst>
                  <a:ext uri="{FF2B5EF4-FFF2-40B4-BE49-F238E27FC236}">
                    <a16:creationId xmlns:a16="http://schemas.microsoft.com/office/drawing/2014/main" id="{17CEF6AF-799F-46E4-BED3-891C9F04979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139558" y="3090041"/>
                <a:ext cx="0" cy="2375339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0" name="Oval 29">
              <a:extLst>
                <a:ext uri="{FF2B5EF4-FFF2-40B4-BE49-F238E27FC236}">
                  <a16:creationId xmlns:a16="http://schemas.microsoft.com/office/drawing/2014/main" id="{7FBC1E6E-FEFE-4578-956A-C1DECD8B9353}"/>
                </a:ext>
              </a:extLst>
            </p:cNvPr>
            <p:cNvSpPr/>
            <p:nvPr/>
          </p:nvSpPr>
          <p:spPr>
            <a:xfrm>
              <a:off x="2466100" y="6026673"/>
              <a:ext cx="178676" cy="17867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E38DC070-21B5-4CA9-A9CF-6454E59D7F46}"/>
                </a:ext>
              </a:extLst>
            </p:cNvPr>
            <p:cNvSpPr/>
            <p:nvPr/>
          </p:nvSpPr>
          <p:spPr>
            <a:xfrm>
              <a:off x="2677954" y="5541181"/>
              <a:ext cx="178676" cy="17867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Oval 31">
              <a:extLst>
                <a:ext uri="{FF2B5EF4-FFF2-40B4-BE49-F238E27FC236}">
                  <a16:creationId xmlns:a16="http://schemas.microsoft.com/office/drawing/2014/main" id="{F4E0774A-35B2-4BC5-9BB2-B958A5751F1A}"/>
                </a:ext>
              </a:extLst>
            </p:cNvPr>
            <p:cNvSpPr/>
            <p:nvPr/>
          </p:nvSpPr>
          <p:spPr>
            <a:xfrm>
              <a:off x="2904641" y="5786332"/>
              <a:ext cx="178676" cy="17867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35566CE0-C69F-4529-84AC-7DDCCA7BAD7D}"/>
                </a:ext>
              </a:extLst>
            </p:cNvPr>
            <p:cNvSpPr/>
            <p:nvPr/>
          </p:nvSpPr>
          <p:spPr>
            <a:xfrm>
              <a:off x="3111719" y="5555083"/>
              <a:ext cx="178676" cy="17867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0" name="Group 39">
            <a:extLst>
              <a:ext uri="{FF2B5EF4-FFF2-40B4-BE49-F238E27FC236}">
                <a16:creationId xmlns:a16="http://schemas.microsoft.com/office/drawing/2014/main" id="{ABB8D2CE-67A3-48E0-9722-842BC3F18ED6}"/>
              </a:ext>
            </a:extLst>
          </p:cNvPr>
          <p:cNvGrpSpPr/>
          <p:nvPr/>
        </p:nvGrpSpPr>
        <p:grpSpPr>
          <a:xfrm>
            <a:off x="9172268" y="2401368"/>
            <a:ext cx="839195" cy="945930"/>
            <a:chOff x="5013029" y="3739702"/>
            <a:chExt cx="839195" cy="945930"/>
          </a:xfrm>
        </p:grpSpPr>
        <p:grpSp>
          <p:nvGrpSpPr>
            <p:cNvPr id="41" name="Group 40">
              <a:extLst>
                <a:ext uri="{FF2B5EF4-FFF2-40B4-BE49-F238E27FC236}">
                  <a16:creationId xmlns:a16="http://schemas.microsoft.com/office/drawing/2014/main" id="{D419EF14-D2AE-4D1C-B50C-5DA40165072D}"/>
                </a:ext>
              </a:extLst>
            </p:cNvPr>
            <p:cNvGrpSpPr/>
            <p:nvPr/>
          </p:nvGrpSpPr>
          <p:grpSpPr>
            <a:xfrm>
              <a:off x="5102367" y="3739702"/>
              <a:ext cx="678244" cy="945930"/>
              <a:chOff x="4466895" y="3090041"/>
              <a:chExt cx="2007476" cy="2375339"/>
            </a:xfrm>
          </p:grpSpPr>
          <p:sp>
            <p:nvSpPr>
              <p:cNvPr id="46" name="Rectangle 45">
                <a:extLst>
                  <a:ext uri="{FF2B5EF4-FFF2-40B4-BE49-F238E27FC236}">
                    <a16:creationId xmlns:a16="http://schemas.microsoft.com/office/drawing/2014/main" id="{50AF7AEE-205B-4E93-AC45-63174D3BDC52}"/>
                  </a:ext>
                </a:extLst>
              </p:cNvPr>
              <p:cNvSpPr/>
              <p:nvPr/>
            </p:nvSpPr>
            <p:spPr>
              <a:xfrm>
                <a:off x="4466896" y="3090042"/>
                <a:ext cx="2007475" cy="2375338"/>
              </a:xfrm>
              <a:prstGeom prst="rect">
                <a:avLst/>
              </a:prstGeom>
              <a:no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47" name="Straight Connector 46">
                <a:extLst>
                  <a:ext uri="{FF2B5EF4-FFF2-40B4-BE49-F238E27FC236}">
                    <a16:creationId xmlns:a16="http://schemas.microsoft.com/office/drawing/2014/main" id="{309E41AE-B33F-4EE1-810B-A513C4D17AC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806965" y="3090041"/>
                <a:ext cx="0" cy="2375339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Straight Connector 47">
                <a:extLst>
                  <a:ext uri="{FF2B5EF4-FFF2-40B4-BE49-F238E27FC236}">
                    <a16:creationId xmlns:a16="http://schemas.microsoft.com/office/drawing/2014/main" id="{BD542025-76B0-4410-88B0-E12A7B5FC089}"/>
                  </a:ext>
                </a:extLst>
              </p:cNvPr>
              <p:cNvCxnSpPr/>
              <p:nvPr/>
            </p:nvCxnSpPr>
            <p:spPr>
              <a:xfrm>
                <a:off x="4466896" y="3626070"/>
                <a:ext cx="200747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Straight Connector 48">
                <a:extLst>
                  <a:ext uri="{FF2B5EF4-FFF2-40B4-BE49-F238E27FC236}">
                    <a16:creationId xmlns:a16="http://schemas.microsoft.com/office/drawing/2014/main" id="{05FEDA3A-A4ED-4DB0-B894-B8CA6B5B0954}"/>
                  </a:ext>
                </a:extLst>
              </p:cNvPr>
              <p:cNvCxnSpPr/>
              <p:nvPr/>
            </p:nvCxnSpPr>
            <p:spPr>
              <a:xfrm>
                <a:off x="4466895" y="4261945"/>
                <a:ext cx="200747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Straight Connector 49">
                <a:extLst>
                  <a:ext uri="{FF2B5EF4-FFF2-40B4-BE49-F238E27FC236}">
                    <a16:creationId xmlns:a16="http://schemas.microsoft.com/office/drawing/2014/main" id="{3B16AFA6-1962-4588-B023-6E6498BE4D8F}"/>
                  </a:ext>
                </a:extLst>
              </p:cNvPr>
              <p:cNvCxnSpPr/>
              <p:nvPr/>
            </p:nvCxnSpPr>
            <p:spPr>
              <a:xfrm>
                <a:off x="4466895" y="4850525"/>
                <a:ext cx="200747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Straight Connector 50">
                <a:extLst>
                  <a:ext uri="{FF2B5EF4-FFF2-40B4-BE49-F238E27FC236}">
                    <a16:creationId xmlns:a16="http://schemas.microsoft.com/office/drawing/2014/main" id="{E3F75B7A-0BAC-4578-97A6-70F3D2F88C6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139558" y="3090041"/>
                <a:ext cx="0" cy="2375339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2" name="Oval 41">
              <a:extLst>
                <a:ext uri="{FF2B5EF4-FFF2-40B4-BE49-F238E27FC236}">
                  <a16:creationId xmlns:a16="http://schemas.microsoft.com/office/drawing/2014/main" id="{396E65F4-711F-4D36-B813-A8D1BBB99001}"/>
                </a:ext>
              </a:extLst>
            </p:cNvPr>
            <p:cNvSpPr/>
            <p:nvPr/>
          </p:nvSpPr>
          <p:spPr>
            <a:xfrm>
              <a:off x="5013029" y="4468429"/>
              <a:ext cx="178676" cy="17867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Oval 42">
              <a:extLst>
                <a:ext uri="{FF2B5EF4-FFF2-40B4-BE49-F238E27FC236}">
                  <a16:creationId xmlns:a16="http://schemas.microsoft.com/office/drawing/2014/main" id="{E87EA7DC-B1F2-4686-B24F-C2A4CD64E349}"/>
                </a:ext>
              </a:extLst>
            </p:cNvPr>
            <p:cNvSpPr/>
            <p:nvPr/>
          </p:nvSpPr>
          <p:spPr>
            <a:xfrm>
              <a:off x="5237424" y="4237603"/>
              <a:ext cx="178676" cy="17867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Oval 43">
              <a:extLst>
                <a:ext uri="{FF2B5EF4-FFF2-40B4-BE49-F238E27FC236}">
                  <a16:creationId xmlns:a16="http://schemas.microsoft.com/office/drawing/2014/main" id="{A12F8673-4698-47EF-B573-8498A6611F0F}"/>
                </a:ext>
              </a:extLst>
            </p:cNvPr>
            <p:cNvSpPr/>
            <p:nvPr/>
          </p:nvSpPr>
          <p:spPr>
            <a:xfrm>
              <a:off x="5458710" y="3980815"/>
              <a:ext cx="178676" cy="17867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Oval 44">
              <a:extLst>
                <a:ext uri="{FF2B5EF4-FFF2-40B4-BE49-F238E27FC236}">
                  <a16:creationId xmlns:a16="http://schemas.microsoft.com/office/drawing/2014/main" id="{ECE79402-67B9-4EF5-A708-3670A3FC0A18}"/>
                </a:ext>
              </a:extLst>
            </p:cNvPr>
            <p:cNvSpPr/>
            <p:nvPr/>
          </p:nvSpPr>
          <p:spPr>
            <a:xfrm>
              <a:off x="5673548" y="3980815"/>
              <a:ext cx="178676" cy="17867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2" name="TextBox 51">
            <a:extLst>
              <a:ext uri="{FF2B5EF4-FFF2-40B4-BE49-F238E27FC236}">
                <a16:creationId xmlns:a16="http://schemas.microsoft.com/office/drawing/2014/main" id="{16D1CF23-CA72-4EEF-90CB-8097C4FC9E2B}"/>
              </a:ext>
            </a:extLst>
          </p:cNvPr>
          <p:cNvSpPr txBox="1"/>
          <p:nvPr/>
        </p:nvSpPr>
        <p:spPr>
          <a:xfrm>
            <a:off x="1065291" y="3505523"/>
            <a:ext cx="1056790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/>
              <a:t>A gentle breeze from </a:t>
            </a:r>
            <a:r>
              <a:rPr lang="en-US" sz="4800" dirty="0" err="1"/>
              <a:t>Hushabye</a:t>
            </a:r>
            <a:r>
              <a:rPr lang="en-US" sz="4800" dirty="0"/>
              <a:t> Mountain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0B968275-4267-4C17-AF92-D42576619EC7}"/>
              </a:ext>
            </a:extLst>
          </p:cNvPr>
          <p:cNvSpPr txBox="1"/>
          <p:nvPr/>
        </p:nvSpPr>
        <p:spPr>
          <a:xfrm>
            <a:off x="2357183" y="2503328"/>
            <a:ext cx="2760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5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DC660C7C-5D99-49A6-AB79-C14B0B5A2841}"/>
              </a:ext>
            </a:extLst>
          </p:cNvPr>
          <p:cNvSpPr txBox="1"/>
          <p:nvPr/>
        </p:nvSpPr>
        <p:spPr>
          <a:xfrm>
            <a:off x="1681879" y="1968093"/>
            <a:ext cx="5148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Gm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E9413616-64C1-48CF-B913-6B752913A483}"/>
              </a:ext>
            </a:extLst>
          </p:cNvPr>
          <p:cNvSpPr txBox="1"/>
          <p:nvPr/>
        </p:nvSpPr>
        <p:spPr>
          <a:xfrm>
            <a:off x="4516898" y="2525598"/>
            <a:ext cx="2760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5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10756BF3-98F8-402F-8765-0812335A6E75}"/>
              </a:ext>
            </a:extLst>
          </p:cNvPr>
          <p:cNvSpPr txBox="1"/>
          <p:nvPr/>
        </p:nvSpPr>
        <p:spPr>
          <a:xfrm>
            <a:off x="3942496" y="1969588"/>
            <a:ext cx="3273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D356D0DE-049B-4AAE-942B-CE5CDED1105C}"/>
              </a:ext>
            </a:extLst>
          </p:cNvPr>
          <p:cNvSpPr txBox="1"/>
          <p:nvPr/>
        </p:nvSpPr>
        <p:spPr>
          <a:xfrm>
            <a:off x="6687009" y="1981512"/>
            <a:ext cx="4315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Bb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1A836335-3F0F-43DD-B1DC-92AF59F6BB5D}"/>
              </a:ext>
            </a:extLst>
          </p:cNvPr>
          <p:cNvSpPr txBox="1"/>
          <p:nvPr/>
        </p:nvSpPr>
        <p:spPr>
          <a:xfrm>
            <a:off x="7313416" y="2534542"/>
            <a:ext cx="2760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5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D277426F-C312-49DD-AFF4-71548A478723}"/>
              </a:ext>
            </a:extLst>
          </p:cNvPr>
          <p:cNvSpPr txBox="1"/>
          <p:nvPr/>
        </p:nvSpPr>
        <p:spPr>
          <a:xfrm>
            <a:off x="9437061" y="2025623"/>
            <a:ext cx="3080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9D26B36B-B524-49ED-8696-8CC4BA26C601}"/>
              </a:ext>
            </a:extLst>
          </p:cNvPr>
          <p:cNvSpPr txBox="1"/>
          <p:nvPr/>
        </p:nvSpPr>
        <p:spPr>
          <a:xfrm>
            <a:off x="10029188" y="2568879"/>
            <a:ext cx="2760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83293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TextBox 51">
            <a:extLst>
              <a:ext uri="{FF2B5EF4-FFF2-40B4-BE49-F238E27FC236}">
                <a16:creationId xmlns:a16="http://schemas.microsoft.com/office/drawing/2014/main" id="{16D1CF23-CA72-4EEF-90CB-8097C4FC9E2B}"/>
              </a:ext>
            </a:extLst>
          </p:cNvPr>
          <p:cNvSpPr txBox="1"/>
          <p:nvPr/>
        </p:nvSpPr>
        <p:spPr>
          <a:xfrm>
            <a:off x="1065291" y="3505523"/>
            <a:ext cx="1056790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/>
              <a:t>Softly      blows </a:t>
            </a:r>
            <a:r>
              <a:rPr lang="en-US" sz="4800" dirty="0" err="1"/>
              <a:t>o’re</a:t>
            </a:r>
            <a:r>
              <a:rPr lang="en-US" sz="4800" dirty="0"/>
              <a:t>   Lullaby       Bay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0B968275-4267-4C17-AF92-D42576619EC7}"/>
              </a:ext>
            </a:extLst>
          </p:cNvPr>
          <p:cNvSpPr txBox="1"/>
          <p:nvPr/>
        </p:nvSpPr>
        <p:spPr>
          <a:xfrm>
            <a:off x="2357183" y="2503328"/>
            <a:ext cx="2760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3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DC660C7C-5D99-49A6-AB79-C14B0B5A2841}"/>
              </a:ext>
            </a:extLst>
          </p:cNvPr>
          <p:cNvSpPr txBox="1"/>
          <p:nvPr/>
        </p:nvSpPr>
        <p:spPr>
          <a:xfrm>
            <a:off x="1681879" y="1968093"/>
            <a:ext cx="4924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Cm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10756BF3-98F8-402F-8765-0812335A6E75}"/>
              </a:ext>
            </a:extLst>
          </p:cNvPr>
          <p:cNvSpPr txBox="1"/>
          <p:nvPr/>
        </p:nvSpPr>
        <p:spPr>
          <a:xfrm>
            <a:off x="3942496" y="1969588"/>
            <a:ext cx="5148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Gm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D356D0DE-049B-4AAE-942B-CE5CDED1105C}"/>
              </a:ext>
            </a:extLst>
          </p:cNvPr>
          <p:cNvSpPr txBox="1"/>
          <p:nvPr/>
        </p:nvSpPr>
        <p:spPr>
          <a:xfrm>
            <a:off x="6473491" y="2001056"/>
            <a:ext cx="7906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Bbdim</a:t>
            </a:r>
            <a:endParaRPr lang="en-US" dirty="0"/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D277426F-C312-49DD-AFF4-71548A478723}"/>
              </a:ext>
            </a:extLst>
          </p:cNvPr>
          <p:cNvSpPr txBox="1"/>
          <p:nvPr/>
        </p:nvSpPr>
        <p:spPr>
          <a:xfrm>
            <a:off x="9144064" y="1987231"/>
            <a:ext cx="6767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Adim</a:t>
            </a:r>
            <a:endParaRPr lang="en-US" dirty="0"/>
          </a:p>
        </p:txBody>
      </p:sp>
      <p:grpSp>
        <p:nvGrpSpPr>
          <p:cNvPr id="61" name="Group 60">
            <a:extLst>
              <a:ext uri="{FF2B5EF4-FFF2-40B4-BE49-F238E27FC236}">
                <a16:creationId xmlns:a16="http://schemas.microsoft.com/office/drawing/2014/main" id="{7BD92930-5DE5-43B9-8883-4EEF692596E4}"/>
              </a:ext>
            </a:extLst>
          </p:cNvPr>
          <p:cNvGrpSpPr/>
          <p:nvPr/>
        </p:nvGrpSpPr>
        <p:grpSpPr>
          <a:xfrm>
            <a:off x="1549296" y="2343161"/>
            <a:ext cx="856920" cy="945930"/>
            <a:chOff x="3415712" y="3767352"/>
            <a:chExt cx="856920" cy="945930"/>
          </a:xfrm>
        </p:grpSpPr>
        <p:grpSp>
          <p:nvGrpSpPr>
            <p:cNvPr id="62" name="Group 61">
              <a:extLst>
                <a:ext uri="{FF2B5EF4-FFF2-40B4-BE49-F238E27FC236}">
                  <a16:creationId xmlns:a16="http://schemas.microsoft.com/office/drawing/2014/main" id="{D73AE151-6823-4CA7-90DB-387816108EF6}"/>
                </a:ext>
              </a:extLst>
            </p:cNvPr>
            <p:cNvGrpSpPr/>
            <p:nvPr/>
          </p:nvGrpSpPr>
          <p:grpSpPr>
            <a:xfrm>
              <a:off x="3505050" y="3767352"/>
              <a:ext cx="678244" cy="945930"/>
              <a:chOff x="4466895" y="3090041"/>
              <a:chExt cx="2007476" cy="2375339"/>
            </a:xfrm>
          </p:grpSpPr>
          <p:sp>
            <p:nvSpPr>
              <p:cNvPr id="67" name="Rectangle 66">
                <a:extLst>
                  <a:ext uri="{FF2B5EF4-FFF2-40B4-BE49-F238E27FC236}">
                    <a16:creationId xmlns:a16="http://schemas.microsoft.com/office/drawing/2014/main" id="{A502691C-FB8A-425C-B00F-B0491406DC06}"/>
                  </a:ext>
                </a:extLst>
              </p:cNvPr>
              <p:cNvSpPr/>
              <p:nvPr/>
            </p:nvSpPr>
            <p:spPr>
              <a:xfrm>
                <a:off x="4466896" y="3090042"/>
                <a:ext cx="2007475" cy="2375338"/>
              </a:xfrm>
              <a:prstGeom prst="rect">
                <a:avLst/>
              </a:prstGeom>
              <a:no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68" name="Straight Connector 67">
                <a:extLst>
                  <a:ext uri="{FF2B5EF4-FFF2-40B4-BE49-F238E27FC236}">
                    <a16:creationId xmlns:a16="http://schemas.microsoft.com/office/drawing/2014/main" id="{06418430-0077-46A8-B817-89F47CF132C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806965" y="3090041"/>
                <a:ext cx="0" cy="2375339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" name="Straight Connector 68">
                <a:extLst>
                  <a:ext uri="{FF2B5EF4-FFF2-40B4-BE49-F238E27FC236}">
                    <a16:creationId xmlns:a16="http://schemas.microsoft.com/office/drawing/2014/main" id="{36E01E5A-AD34-4712-9898-1625AF713C32}"/>
                  </a:ext>
                </a:extLst>
              </p:cNvPr>
              <p:cNvCxnSpPr/>
              <p:nvPr/>
            </p:nvCxnSpPr>
            <p:spPr>
              <a:xfrm>
                <a:off x="4466896" y="3626070"/>
                <a:ext cx="200747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" name="Straight Connector 69">
                <a:extLst>
                  <a:ext uri="{FF2B5EF4-FFF2-40B4-BE49-F238E27FC236}">
                    <a16:creationId xmlns:a16="http://schemas.microsoft.com/office/drawing/2014/main" id="{6925D5B3-BD02-4691-A7F4-53659477EE9C}"/>
                  </a:ext>
                </a:extLst>
              </p:cNvPr>
              <p:cNvCxnSpPr/>
              <p:nvPr/>
            </p:nvCxnSpPr>
            <p:spPr>
              <a:xfrm>
                <a:off x="4466895" y="4261945"/>
                <a:ext cx="200747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1" name="Straight Connector 70">
                <a:extLst>
                  <a:ext uri="{FF2B5EF4-FFF2-40B4-BE49-F238E27FC236}">
                    <a16:creationId xmlns:a16="http://schemas.microsoft.com/office/drawing/2014/main" id="{9D984C4E-5977-4135-AC40-411254AC6322}"/>
                  </a:ext>
                </a:extLst>
              </p:cNvPr>
              <p:cNvCxnSpPr/>
              <p:nvPr/>
            </p:nvCxnSpPr>
            <p:spPr>
              <a:xfrm>
                <a:off x="4466895" y="4850525"/>
                <a:ext cx="200747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2" name="Straight Connector 71">
                <a:extLst>
                  <a:ext uri="{FF2B5EF4-FFF2-40B4-BE49-F238E27FC236}">
                    <a16:creationId xmlns:a16="http://schemas.microsoft.com/office/drawing/2014/main" id="{815A5189-D4F1-474B-AF9C-AF583796A0A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139558" y="3090041"/>
                <a:ext cx="0" cy="2375339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3" name="Oval 62">
              <a:extLst>
                <a:ext uri="{FF2B5EF4-FFF2-40B4-BE49-F238E27FC236}">
                  <a16:creationId xmlns:a16="http://schemas.microsoft.com/office/drawing/2014/main" id="{603D5658-B41D-44FC-B04E-B39B7728214E}"/>
                </a:ext>
              </a:extLst>
            </p:cNvPr>
            <p:cNvSpPr/>
            <p:nvPr/>
          </p:nvSpPr>
          <p:spPr>
            <a:xfrm>
              <a:off x="3415712" y="4487263"/>
              <a:ext cx="178676" cy="17867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Oval 63">
              <a:extLst>
                <a:ext uri="{FF2B5EF4-FFF2-40B4-BE49-F238E27FC236}">
                  <a16:creationId xmlns:a16="http://schemas.microsoft.com/office/drawing/2014/main" id="{EEB62058-6905-46DA-8AA5-87CA78A1BFBC}"/>
                </a:ext>
              </a:extLst>
            </p:cNvPr>
            <p:cNvSpPr/>
            <p:nvPr/>
          </p:nvSpPr>
          <p:spPr>
            <a:xfrm>
              <a:off x="3641201" y="4000633"/>
              <a:ext cx="178676" cy="17867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Oval 64">
              <a:extLst>
                <a:ext uri="{FF2B5EF4-FFF2-40B4-BE49-F238E27FC236}">
                  <a16:creationId xmlns:a16="http://schemas.microsoft.com/office/drawing/2014/main" id="{AAC3F91C-455F-4DC8-ABF7-8CAF303B10CB}"/>
                </a:ext>
              </a:extLst>
            </p:cNvPr>
            <p:cNvSpPr/>
            <p:nvPr/>
          </p:nvSpPr>
          <p:spPr>
            <a:xfrm>
              <a:off x="3866689" y="4002080"/>
              <a:ext cx="178676" cy="17867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Oval 65">
              <a:extLst>
                <a:ext uri="{FF2B5EF4-FFF2-40B4-BE49-F238E27FC236}">
                  <a16:creationId xmlns:a16="http://schemas.microsoft.com/office/drawing/2014/main" id="{44D366FD-C5AF-48F7-83E2-770AC6BB7AB7}"/>
                </a:ext>
              </a:extLst>
            </p:cNvPr>
            <p:cNvSpPr/>
            <p:nvPr/>
          </p:nvSpPr>
          <p:spPr>
            <a:xfrm>
              <a:off x="4093956" y="4000633"/>
              <a:ext cx="178676" cy="17867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3" name="Group 72">
            <a:extLst>
              <a:ext uri="{FF2B5EF4-FFF2-40B4-BE49-F238E27FC236}">
                <a16:creationId xmlns:a16="http://schemas.microsoft.com/office/drawing/2014/main" id="{E1E06F0B-DBCC-4638-9E1B-A8D1E3823C62}"/>
              </a:ext>
            </a:extLst>
          </p:cNvPr>
          <p:cNvGrpSpPr/>
          <p:nvPr/>
        </p:nvGrpSpPr>
        <p:grpSpPr>
          <a:xfrm>
            <a:off x="3796824" y="2356563"/>
            <a:ext cx="757857" cy="945930"/>
            <a:chOff x="8724839" y="3778608"/>
            <a:chExt cx="757857" cy="945930"/>
          </a:xfrm>
        </p:grpSpPr>
        <p:grpSp>
          <p:nvGrpSpPr>
            <p:cNvPr id="74" name="Group 73">
              <a:extLst>
                <a:ext uri="{FF2B5EF4-FFF2-40B4-BE49-F238E27FC236}">
                  <a16:creationId xmlns:a16="http://schemas.microsoft.com/office/drawing/2014/main" id="{D94B4863-3026-4182-B1E4-444B95DC8D0A}"/>
                </a:ext>
              </a:extLst>
            </p:cNvPr>
            <p:cNvGrpSpPr/>
            <p:nvPr/>
          </p:nvGrpSpPr>
          <p:grpSpPr>
            <a:xfrm>
              <a:off x="8724839" y="3778608"/>
              <a:ext cx="678244" cy="945930"/>
              <a:chOff x="5070915" y="3804746"/>
              <a:chExt cx="678244" cy="945930"/>
            </a:xfrm>
          </p:grpSpPr>
          <p:grpSp>
            <p:nvGrpSpPr>
              <p:cNvPr id="79" name="Group 78">
                <a:extLst>
                  <a:ext uri="{FF2B5EF4-FFF2-40B4-BE49-F238E27FC236}">
                    <a16:creationId xmlns:a16="http://schemas.microsoft.com/office/drawing/2014/main" id="{77F25BAA-5D2D-480B-B81F-2906FB95007B}"/>
                  </a:ext>
                </a:extLst>
              </p:cNvPr>
              <p:cNvGrpSpPr/>
              <p:nvPr/>
            </p:nvGrpSpPr>
            <p:grpSpPr>
              <a:xfrm>
                <a:off x="5070915" y="3804746"/>
                <a:ext cx="678244" cy="945930"/>
                <a:chOff x="4466895" y="3090041"/>
                <a:chExt cx="2007476" cy="2375339"/>
              </a:xfrm>
            </p:grpSpPr>
            <p:sp>
              <p:nvSpPr>
                <p:cNvPr id="81" name="Rectangle 80">
                  <a:extLst>
                    <a:ext uri="{FF2B5EF4-FFF2-40B4-BE49-F238E27FC236}">
                      <a16:creationId xmlns:a16="http://schemas.microsoft.com/office/drawing/2014/main" id="{AF01695F-097F-4C0E-A621-B5B02E86064C}"/>
                    </a:ext>
                  </a:extLst>
                </p:cNvPr>
                <p:cNvSpPr/>
                <p:nvPr/>
              </p:nvSpPr>
              <p:spPr>
                <a:xfrm>
                  <a:off x="4466896" y="3090042"/>
                  <a:ext cx="2007475" cy="2375338"/>
                </a:xfrm>
                <a:prstGeom prst="rect">
                  <a:avLst/>
                </a:prstGeom>
                <a:no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82" name="Straight Connector 81">
                  <a:extLst>
                    <a:ext uri="{FF2B5EF4-FFF2-40B4-BE49-F238E27FC236}">
                      <a16:creationId xmlns:a16="http://schemas.microsoft.com/office/drawing/2014/main" id="{190A8253-9148-445C-8982-764A719DCA2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806965" y="3090041"/>
                  <a:ext cx="0" cy="2375339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3" name="Straight Connector 82">
                  <a:extLst>
                    <a:ext uri="{FF2B5EF4-FFF2-40B4-BE49-F238E27FC236}">
                      <a16:creationId xmlns:a16="http://schemas.microsoft.com/office/drawing/2014/main" id="{1C79CE28-3BA2-404C-9189-585B632A8D6A}"/>
                    </a:ext>
                  </a:extLst>
                </p:cNvPr>
                <p:cNvCxnSpPr/>
                <p:nvPr/>
              </p:nvCxnSpPr>
              <p:spPr>
                <a:xfrm>
                  <a:off x="4466896" y="3626070"/>
                  <a:ext cx="2007475" cy="0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4" name="Straight Connector 83">
                  <a:extLst>
                    <a:ext uri="{FF2B5EF4-FFF2-40B4-BE49-F238E27FC236}">
                      <a16:creationId xmlns:a16="http://schemas.microsoft.com/office/drawing/2014/main" id="{E09BB345-07A1-494B-A92E-5107382BD9EE}"/>
                    </a:ext>
                  </a:extLst>
                </p:cNvPr>
                <p:cNvCxnSpPr/>
                <p:nvPr/>
              </p:nvCxnSpPr>
              <p:spPr>
                <a:xfrm>
                  <a:off x="4466895" y="4261945"/>
                  <a:ext cx="2007475" cy="0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5" name="Straight Connector 84">
                  <a:extLst>
                    <a:ext uri="{FF2B5EF4-FFF2-40B4-BE49-F238E27FC236}">
                      <a16:creationId xmlns:a16="http://schemas.microsoft.com/office/drawing/2014/main" id="{28D42084-6991-4AC3-BC1A-28F8AA2937A5}"/>
                    </a:ext>
                  </a:extLst>
                </p:cNvPr>
                <p:cNvCxnSpPr/>
                <p:nvPr/>
              </p:nvCxnSpPr>
              <p:spPr>
                <a:xfrm>
                  <a:off x="4466895" y="4850525"/>
                  <a:ext cx="2007475" cy="0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6" name="Straight Connector 85">
                  <a:extLst>
                    <a:ext uri="{FF2B5EF4-FFF2-40B4-BE49-F238E27FC236}">
                      <a16:creationId xmlns:a16="http://schemas.microsoft.com/office/drawing/2014/main" id="{2ACF956F-7088-4E7D-B7FB-0A8FF1D300C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139558" y="3090041"/>
                  <a:ext cx="0" cy="2375339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80" name="Straight Connector 79">
                <a:extLst>
                  <a:ext uri="{FF2B5EF4-FFF2-40B4-BE49-F238E27FC236}">
                    <a16:creationId xmlns:a16="http://schemas.microsoft.com/office/drawing/2014/main" id="{1AF22B89-0E59-4A80-9EB7-0E5A1085DAC8}"/>
                  </a:ext>
                </a:extLst>
              </p:cNvPr>
              <p:cNvCxnSpPr/>
              <p:nvPr/>
            </p:nvCxnSpPr>
            <p:spPr>
              <a:xfrm>
                <a:off x="5070915" y="3804746"/>
                <a:ext cx="678244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75" name="Oval 74">
              <a:extLst>
                <a:ext uri="{FF2B5EF4-FFF2-40B4-BE49-F238E27FC236}">
                  <a16:creationId xmlns:a16="http://schemas.microsoft.com/office/drawing/2014/main" id="{66AEA162-AD03-4D54-B761-9198DA406187}"/>
                </a:ext>
              </a:extLst>
            </p:cNvPr>
            <p:cNvSpPr/>
            <p:nvPr/>
          </p:nvSpPr>
          <p:spPr>
            <a:xfrm>
              <a:off x="8858272" y="4026295"/>
              <a:ext cx="178676" cy="17867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" name="Oval 76">
              <a:extLst>
                <a:ext uri="{FF2B5EF4-FFF2-40B4-BE49-F238E27FC236}">
                  <a16:creationId xmlns:a16="http://schemas.microsoft.com/office/drawing/2014/main" id="{B541D560-4BD8-4ACF-AB49-5A99BA673CAF}"/>
                </a:ext>
              </a:extLst>
            </p:cNvPr>
            <p:cNvSpPr/>
            <p:nvPr/>
          </p:nvSpPr>
          <p:spPr>
            <a:xfrm>
              <a:off x="9080307" y="4266222"/>
              <a:ext cx="178676" cy="17867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" name="Oval 77">
              <a:extLst>
                <a:ext uri="{FF2B5EF4-FFF2-40B4-BE49-F238E27FC236}">
                  <a16:creationId xmlns:a16="http://schemas.microsoft.com/office/drawing/2014/main" id="{30BA31A5-D5CD-4AA5-A2A5-5781FCE356CD}"/>
                </a:ext>
              </a:extLst>
            </p:cNvPr>
            <p:cNvSpPr/>
            <p:nvPr/>
          </p:nvSpPr>
          <p:spPr>
            <a:xfrm>
              <a:off x="9304020" y="3804925"/>
              <a:ext cx="178676" cy="17867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7" name="Group 86">
            <a:extLst>
              <a:ext uri="{FF2B5EF4-FFF2-40B4-BE49-F238E27FC236}">
                <a16:creationId xmlns:a16="http://schemas.microsoft.com/office/drawing/2014/main" id="{3354B4E1-9809-4494-947B-7630B5FE0D2F}"/>
              </a:ext>
            </a:extLst>
          </p:cNvPr>
          <p:cNvGrpSpPr/>
          <p:nvPr/>
        </p:nvGrpSpPr>
        <p:grpSpPr>
          <a:xfrm>
            <a:off x="6437714" y="2343863"/>
            <a:ext cx="852137" cy="945930"/>
            <a:chOff x="6678466" y="2229170"/>
            <a:chExt cx="852137" cy="945930"/>
          </a:xfrm>
        </p:grpSpPr>
        <p:sp>
          <p:nvSpPr>
            <p:cNvPr id="88" name="Oval 87">
              <a:extLst>
                <a:ext uri="{FF2B5EF4-FFF2-40B4-BE49-F238E27FC236}">
                  <a16:creationId xmlns:a16="http://schemas.microsoft.com/office/drawing/2014/main" id="{84795F17-E158-4745-8668-257B45DD91D7}"/>
                </a:ext>
              </a:extLst>
            </p:cNvPr>
            <p:cNvSpPr/>
            <p:nvPr/>
          </p:nvSpPr>
          <p:spPr>
            <a:xfrm>
              <a:off x="7119106" y="2720415"/>
              <a:ext cx="178676" cy="17867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89" name="Group 88">
              <a:extLst>
                <a:ext uri="{FF2B5EF4-FFF2-40B4-BE49-F238E27FC236}">
                  <a16:creationId xmlns:a16="http://schemas.microsoft.com/office/drawing/2014/main" id="{8A7999E3-F541-4D54-95B6-4A768CD75CB5}"/>
                </a:ext>
              </a:extLst>
            </p:cNvPr>
            <p:cNvGrpSpPr/>
            <p:nvPr/>
          </p:nvGrpSpPr>
          <p:grpSpPr>
            <a:xfrm>
              <a:off x="6770422" y="2229170"/>
              <a:ext cx="678244" cy="945930"/>
              <a:chOff x="5070915" y="3804746"/>
              <a:chExt cx="678244" cy="945930"/>
            </a:xfrm>
          </p:grpSpPr>
          <p:grpSp>
            <p:nvGrpSpPr>
              <p:cNvPr id="93" name="Group 92">
                <a:extLst>
                  <a:ext uri="{FF2B5EF4-FFF2-40B4-BE49-F238E27FC236}">
                    <a16:creationId xmlns:a16="http://schemas.microsoft.com/office/drawing/2014/main" id="{3D82AAE2-2832-4409-B490-D99386ED3378}"/>
                  </a:ext>
                </a:extLst>
              </p:cNvPr>
              <p:cNvGrpSpPr/>
              <p:nvPr/>
            </p:nvGrpSpPr>
            <p:grpSpPr>
              <a:xfrm>
                <a:off x="5070915" y="3804746"/>
                <a:ext cx="678244" cy="945930"/>
                <a:chOff x="4466895" y="3090041"/>
                <a:chExt cx="2007476" cy="2375339"/>
              </a:xfrm>
            </p:grpSpPr>
            <p:sp>
              <p:nvSpPr>
                <p:cNvPr id="95" name="Rectangle 94">
                  <a:extLst>
                    <a:ext uri="{FF2B5EF4-FFF2-40B4-BE49-F238E27FC236}">
                      <a16:creationId xmlns:a16="http://schemas.microsoft.com/office/drawing/2014/main" id="{52180C72-3883-4951-B38A-BE37D7F540CE}"/>
                    </a:ext>
                  </a:extLst>
                </p:cNvPr>
                <p:cNvSpPr/>
                <p:nvPr/>
              </p:nvSpPr>
              <p:spPr>
                <a:xfrm>
                  <a:off x="4466896" y="3090042"/>
                  <a:ext cx="2007475" cy="2375338"/>
                </a:xfrm>
                <a:prstGeom prst="rect">
                  <a:avLst/>
                </a:prstGeom>
                <a:no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96" name="Straight Connector 95">
                  <a:extLst>
                    <a:ext uri="{FF2B5EF4-FFF2-40B4-BE49-F238E27FC236}">
                      <a16:creationId xmlns:a16="http://schemas.microsoft.com/office/drawing/2014/main" id="{E4EE14EF-999C-42EA-854F-0620D2E63D5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806965" y="3090041"/>
                  <a:ext cx="0" cy="2375339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7" name="Straight Connector 96">
                  <a:extLst>
                    <a:ext uri="{FF2B5EF4-FFF2-40B4-BE49-F238E27FC236}">
                      <a16:creationId xmlns:a16="http://schemas.microsoft.com/office/drawing/2014/main" id="{9C4CCDCF-A2BB-4B1F-BB8D-A2E5628EBF2F}"/>
                    </a:ext>
                  </a:extLst>
                </p:cNvPr>
                <p:cNvCxnSpPr/>
                <p:nvPr/>
              </p:nvCxnSpPr>
              <p:spPr>
                <a:xfrm>
                  <a:off x="4466896" y="3626070"/>
                  <a:ext cx="2007475" cy="0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8" name="Straight Connector 97">
                  <a:extLst>
                    <a:ext uri="{FF2B5EF4-FFF2-40B4-BE49-F238E27FC236}">
                      <a16:creationId xmlns:a16="http://schemas.microsoft.com/office/drawing/2014/main" id="{CC98E146-FD54-4789-8FAC-69F894540098}"/>
                    </a:ext>
                  </a:extLst>
                </p:cNvPr>
                <p:cNvCxnSpPr/>
                <p:nvPr/>
              </p:nvCxnSpPr>
              <p:spPr>
                <a:xfrm>
                  <a:off x="4466895" y="4261945"/>
                  <a:ext cx="2007475" cy="0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9" name="Straight Connector 98">
                  <a:extLst>
                    <a:ext uri="{FF2B5EF4-FFF2-40B4-BE49-F238E27FC236}">
                      <a16:creationId xmlns:a16="http://schemas.microsoft.com/office/drawing/2014/main" id="{E50BB39A-8D3C-43F4-AC67-647EC4EDFC8C}"/>
                    </a:ext>
                  </a:extLst>
                </p:cNvPr>
                <p:cNvCxnSpPr/>
                <p:nvPr/>
              </p:nvCxnSpPr>
              <p:spPr>
                <a:xfrm>
                  <a:off x="4466895" y="4850525"/>
                  <a:ext cx="2007475" cy="0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0" name="Straight Connector 99">
                  <a:extLst>
                    <a:ext uri="{FF2B5EF4-FFF2-40B4-BE49-F238E27FC236}">
                      <a16:creationId xmlns:a16="http://schemas.microsoft.com/office/drawing/2014/main" id="{547B475B-C394-49A0-84CE-18441E2382E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139558" y="3090041"/>
                  <a:ext cx="0" cy="2375339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94" name="Straight Connector 93">
                <a:extLst>
                  <a:ext uri="{FF2B5EF4-FFF2-40B4-BE49-F238E27FC236}">
                    <a16:creationId xmlns:a16="http://schemas.microsoft.com/office/drawing/2014/main" id="{985DA0A0-377E-425B-A982-660A86855C8E}"/>
                  </a:ext>
                </a:extLst>
              </p:cNvPr>
              <p:cNvCxnSpPr/>
              <p:nvPr/>
            </p:nvCxnSpPr>
            <p:spPr>
              <a:xfrm>
                <a:off x="5070915" y="3804746"/>
                <a:ext cx="678244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90" name="Oval 89">
              <a:extLst>
                <a:ext uri="{FF2B5EF4-FFF2-40B4-BE49-F238E27FC236}">
                  <a16:creationId xmlns:a16="http://schemas.microsoft.com/office/drawing/2014/main" id="{0D1E4EF3-5CEC-440E-BF11-B7390F50328A}"/>
                </a:ext>
              </a:extLst>
            </p:cNvPr>
            <p:cNvSpPr/>
            <p:nvPr/>
          </p:nvSpPr>
          <p:spPr>
            <a:xfrm>
              <a:off x="6893616" y="2249959"/>
              <a:ext cx="178676" cy="17867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" name="Oval 90">
              <a:extLst>
                <a:ext uri="{FF2B5EF4-FFF2-40B4-BE49-F238E27FC236}">
                  <a16:creationId xmlns:a16="http://schemas.microsoft.com/office/drawing/2014/main" id="{7FEAD947-A4DD-40F2-A566-D93A5100CE49}"/>
                </a:ext>
              </a:extLst>
            </p:cNvPr>
            <p:cNvSpPr/>
            <p:nvPr/>
          </p:nvSpPr>
          <p:spPr>
            <a:xfrm>
              <a:off x="7351927" y="2249959"/>
              <a:ext cx="178676" cy="17867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2" name="Oval 91">
              <a:extLst>
                <a:ext uri="{FF2B5EF4-FFF2-40B4-BE49-F238E27FC236}">
                  <a16:creationId xmlns:a16="http://schemas.microsoft.com/office/drawing/2014/main" id="{626FD8F8-C576-4B40-BCF9-7C2F17A2A922}"/>
                </a:ext>
              </a:extLst>
            </p:cNvPr>
            <p:cNvSpPr/>
            <p:nvPr/>
          </p:nvSpPr>
          <p:spPr>
            <a:xfrm>
              <a:off x="6678466" y="2713538"/>
              <a:ext cx="178676" cy="17867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01" name="Group 100">
            <a:extLst>
              <a:ext uri="{FF2B5EF4-FFF2-40B4-BE49-F238E27FC236}">
                <a16:creationId xmlns:a16="http://schemas.microsoft.com/office/drawing/2014/main" id="{367E4C65-3D7C-4AB7-AF6D-38CC2E6ADF67}"/>
              </a:ext>
            </a:extLst>
          </p:cNvPr>
          <p:cNvGrpSpPr/>
          <p:nvPr/>
        </p:nvGrpSpPr>
        <p:grpSpPr>
          <a:xfrm>
            <a:off x="9053270" y="2343863"/>
            <a:ext cx="767582" cy="945930"/>
            <a:chOff x="8656541" y="2477768"/>
            <a:chExt cx="767582" cy="945930"/>
          </a:xfrm>
        </p:grpSpPr>
        <p:grpSp>
          <p:nvGrpSpPr>
            <p:cNvPr id="102" name="Group 101">
              <a:extLst>
                <a:ext uri="{FF2B5EF4-FFF2-40B4-BE49-F238E27FC236}">
                  <a16:creationId xmlns:a16="http://schemas.microsoft.com/office/drawing/2014/main" id="{55E659EE-6E2E-45DD-864E-2C488EDBFBD7}"/>
                </a:ext>
              </a:extLst>
            </p:cNvPr>
            <p:cNvGrpSpPr/>
            <p:nvPr/>
          </p:nvGrpSpPr>
          <p:grpSpPr>
            <a:xfrm>
              <a:off x="8745879" y="2477768"/>
              <a:ext cx="678244" cy="945930"/>
              <a:chOff x="5070915" y="3804746"/>
              <a:chExt cx="678244" cy="945930"/>
            </a:xfrm>
          </p:grpSpPr>
          <p:grpSp>
            <p:nvGrpSpPr>
              <p:cNvPr id="105" name="Group 104">
                <a:extLst>
                  <a:ext uri="{FF2B5EF4-FFF2-40B4-BE49-F238E27FC236}">
                    <a16:creationId xmlns:a16="http://schemas.microsoft.com/office/drawing/2014/main" id="{43BC0E72-0D19-49B9-87E4-AC209FB3836C}"/>
                  </a:ext>
                </a:extLst>
              </p:cNvPr>
              <p:cNvGrpSpPr/>
              <p:nvPr/>
            </p:nvGrpSpPr>
            <p:grpSpPr>
              <a:xfrm>
                <a:off x="5070915" y="3804746"/>
                <a:ext cx="678244" cy="945930"/>
                <a:chOff x="4466895" y="3090041"/>
                <a:chExt cx="2007476" cy="2375339"/>
              </a:xfrm>
            </p:grpSpPr>
            <p:sp>
              <p:nvSpPr>
                <p:cNvPr id="107" name="Rectangle 106">
                  <a:extLst>
                    <a:ext uri="{FF2B5EF4-FFF2-40B4-BE49-F238E27FC236}">
                      <a16:creationId xmlns:a16="http://schemas.microsoft.com/office/drawing/2014/main" id="{64241800-021E-45F9-BD35-689C32CFDB3C}"/>
                    </a:ext>
                  </a:extLst>
                </p:cNvPr>
                <p:cNvSpPr/>
                <p:nvPr/>
              </p:nvSpPr>
              <p:spPr>
                <a:xfrm>
                  <a:off x="4466896" y="3090042"/>
                  <a:ext cx="2007475" cy="2375338"/>
                </a:xfrm>
                <a:prstGeom prst="rect">
                  <a:avLst/>
                </a:prstGeom>
                <a:no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08" name="Straight Connector 107">
                  <a:extLst>
                    <a:ext uri="{FF2B5EF4-FFF2-40B4-BE49-F238E27FC236}">
                      <a16:creationId xmlns:a16="http://schemas.microsoft.com/office/drawing/2014/main" id="{2E266E05-7C44-46CF-B6C4-84EC14DFD15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806965" y="3090041"/>
                  <a:ext cx="0" cy="2375339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9" name="Straight Connector 108">
                  <a:extLst>
                    <a:ext uri="{FF2B5EF4-FFF2-40B4-BE49-F238E27FC236}">
                      <a16:creationId xmlns:a16="http://schemas.microsoft.com/office/drawing/2014/main" id="{323C63CF-7844-4721-9335-E925DA8B73B9}"/>
                    </a:ext>
                  </a:extLst>
                </p:cNvPr>
                <p:cNvCxnSpPr/>
                <p:nvPr/>
              </p:nvCxnSpPr>
              <p:spPr>
                <a:xfrm>
                  <a:off x="4466896" y="3626070"/>
                  <a:ext cx="2007475" cy="0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0" name="Straight Connector 109">
                  <a:extLst>
                    <a:ext uri="{FF2B5EF4-FFF2-40B4-BE49-F238E27FC236}">
                      <a16:creationId xmlns:a16="http://schemas.microsoft.com/office/drawing/2014/main" id="{EFFD06A7-CE6F-42B9-BF81-5B3D5AF00509}"/>
                    </a:ext>
                  </a:extLst>
                </p:cNvPr>
                <p:cNvCxnSpPr/>
                <p:nvPr/>
              </p:nvCxnSpPr>
              <p:spPr>
                <a:xfrm>
                  <a:off x="4466895" y="4261945"/>
                  <a:ext cx="2007475" cy="0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1" name="Straight Connector 110">
                  <a:extLst>
                    <a:ext uri="{FF2B5EF4-FFF2-40B4-BE49-F238E27FC236}">
                      <a16:creationId xmlns:a16="http://schemas.microsoft.com/office/drawing/2014/main" id="{13548158-0F9A-4119-8987-DB5C5396ABC0}"/>
                    </a:ext>
                  </a:extLst>
                </p:cNvPr>
                <p:cNvCxnSpPr/>
                <p:nvPr/>
              </p:nvCxnSpPr>
              <p:spPr>
                <a:xfrm>
                  <a:off x="4466895" y="4850525"/>
                  <a:ext cx="2007475" cy="0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2" name="Straight Connector 111">
                  <a:extLst>
                    <a:ext uri="{FF2B5EF4-FFF2-40B4-BE49-F238E27FC236}">
                      <a16:creationId xmlns:a16="http://schemas.microsoft.com/office/drawing/2014/main" id="{44041A27-0D97-481B-AEB3-E00571538D2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139558" y="3090041"/>
                  <a:ext cx="0" cy="2375339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06" name="Straight Connector 105">
                <a:extLst>
                  <a:ext uri="{FF2B5EF4-FFF2-40B4-BE49-F238E27FC236}">
                    <a16:creationId xmlns:a16="http://schemas.microsoft.com/office/drawing/2014/main" id="{1BBBBD81-0F29-49C3-875A-A04B6303B545}"/>
                  </a:ext>
                </a:extLst>
              </p:cNvPr>
              <p:cNvCxnSpPr/>
              <p:nvPr/>
            </p:nvCxnSpPr>
            <p:spPr>
              <a:xfrm>
                <a:off x="5070915" y="3804746"/>
                <a:ext cx="678244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03" name="Oval 102">
              <a:extLst>
                <a:ext uri="{FF2B5EF4-FFF2-40B4-BE49-F238E27FC236}">
                  <a16:creationId xmlns:a16="http://schemas.microsoft.com/office/drawing/2014/main" id="{9EF73E08-CA2E-4F77-AE57-8F11633283DB}"/>
                </a:ext>
              </a:extLst>
            </p:cNvPr>
            <p:cNvSpPr/>
            <p:nvPr/>
          </p:nvSpPr>
          <p:spPr>
            <a:xfrm>
              <a:off x="9107519" y="2720611"/>
              <a:ext cx="178676" cy="17867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4" name="Oval 103">
              <a:extLst>
                <a:ext uri="{FF2B5EF4-FFF2-40B4-BE49-F238E27FC236}">
                  <a16:creationId xmlns:a16="http://schemas.microsoft.com/office/drawing/2014/main" id="{A331FDB1-24D1-4DDF-B913-F953852219E4}"/>
                </a:ext>
              </a:extLst>
            </p:cNvPr>
            <p:cNvSpPr/>
            <p:nvPr/>
          </p:nvSpPr>
          <p:spPr>
            <a:xfrm>
              <a:off x="8656541" y="2710746"/>
              <a:ext cx="178676" cy="17867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9328615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55B43C11-3374-4DDD-A869-F209A6C66FDA}"/>
              </a:ext>
            </a:extLst>
          </p:cNvPr>
          <p:cNvGrpSpPr/>
          <p:nvPr/>
        </p:nvGrpSpPr>
        <p:grpSpPr>
          <a:xfrm>
            <a:off x="3677703" y="2344418"/>
            <a:ext cx="839195" cy="945930"/>
            <a:chOff x="5013029" y="3739702"/>
            <a:chExt cx="839195" cy="945930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85ECEC6B-2261-4B4D-AE7E-D0DCF7101D31}"/>
                </a:ext>
              </a:extLst>
            </p:cNvPr>
            <p:cNvGrpSpPr/>
            <p:nvPr/>
          </p:nvGrpSpPr>
          <p:grpSpPr>
            <a:xfrm>
              <a:off x="5102367" y="3739702"/>
              <a:ext cx="678244" cy="945930"/>
              <a:chOff x="4466895" y="3090041"/>
              <a:chExt cx="2007476" cy="2375339"/>
            </a:xfrm>
          </p:grpSpPr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DD6856F0-3739-4C46-A649-1D0A53CF5A24}"/>
                  </a:ext>
                </a:extLst>
              </p:cNvPr>
              <p:cNvSpPr/>
              <p:nvPr/>
            </p:nvSpPr>
            <p:spPr>
              <a:xfrm>
                <a:off x="4466896" y="3090042"/>
                <a:ext cx="2007475" cy="2375338"/>
              </a:xfrm>
              <a:prstGeom prst="rect">
                <a:avLst/>
              </a:prstGeom>
              <a:no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1" name="Straight Connector 10">
                <a:extLst>
                  <a:ext uri="{FF2B5EF4-FFF2-40B4-BE49-F238E27FC236}">
                    <a16:creationId xmlns:a16="http://schemas.microsoft.com/office/drawing/2014/main" id="{096AD345-25E4-49AE-AD82-4CE2EA53E9B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806965" y="3090041"/>
                <a:ext cx="0" cy="2375339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Straight Connector 11">
                <a:extLst>
                  <a:ext uri="{FF2B5EF4-FFF2-40B4-BE49-F238E27FC236}">
                    <a16:creationId xmlns:a16="http://schemas.microsoft.com/office/drawing/2014/main" id="{684C932A-EB0A-495A-9F82-A08B9ADBEFDD}"/>
                  </a:ext>
                </a:extLst>
              </p:cNvPr>
              <p:cNvCxnSpPr/>
              <p:nvPr/>
            </p:nvCxnSpPr>
            <p:spPr>
              <a:xfrm>
                <a:off x="4466896" y="3626070"/>
                <a:ext cx="200747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Straight Connector 12">
                <a:extLst>
                  <a:ext uri="{FF2B5EF4-FFF2-40B4-BE49-F238E27FC236}">
                    <a16:creationId xmlns:a16="http://schemas.microsoft.com/office/drawing/2014/main" id="{E336B42D-D5ED-4CB3-BCC0-63AD2438E11B}"/>
                  </a:ext>
                </a:extLst>
              </p:cNvPr>
              <p:cNvCxnSpPr/>
              <p:nvPr/>
            </p:nvCxnSpPr>
            <p:spPr>
              <a:xfrm>
                <a:off x="4466895" y="4261945"/>
                <a:ext cx="200747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Straight Connector 13">
                <a:extLst>
                  <a:ext uri="{FF2B5EF4-FFF2-40B4-BE49-F238E27FC236}">
                    <a16:creationId xmlns:a16="http://schemas.microsoft.com/office/drawing/2014/main" id="{AF9F5368-98C9-4096-80AD-D765D97FA886}"/>
                  </a:ext>
                </a:extLst>
              </p:cNvPr>
              <p:cNvCxnSpPr/>
              <p:nvPr/>
            </p:nvCxnSpPr>
            <p:spPr>
              <a:xfrm>
                <a:off x="4466895" y="4850525"/>
                <a:ext cx="200747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Straight Connector 14">
                <a:extLst>
                  <a:ext uri="{FF2B5EF4-FFF2-40B4-BE49-F238E27FC236}">
                    <a16:creationId xmlns:a16="http://schemas.microsoft.com/office/drawing/2014/main" id="{48FCDDC8-0578-4A1C-87DD-04714823CA7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139558" y="3090041"/>
                <a:ext cx="0" cy="2375339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89E41ADC-30A6-4057-A2DE-0DB536C8F3C8}"/>
                </a:ext>
              </a:extLst>
            </p:cNvPr>
            <p:cNvSpPr/>
            <p:nvPr/>
          </p:nvSpPr>
          <p:spPr>
            <a:xfrm>
              <a:off x="5013029" y="4468429"/>
              <a:ext cx="178676" cy="17867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C8CD1605-AA12-4089-B051-F1817B795D4B}"/>
                </a:ext>
              </a:extLst>
            </p:cNvPr>
            <p:cNvSpPr/>
            <p:nvPr/>
          </p:nvSpPr>
          <p:spPr>
            <a:xfrm>
              <a:off x="5237424" y="4237603"/>
              <a:ext cx="178676" cy="17867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D93D9540-2680-4B04-AAB0-D37E2D91A1A8}"/>
                </a:ext>
              </a:extLst>
            </p:cNvPr>
            <p:cNvSpPr/>
            <p:nvPr/>
          </p:nvSpPr>
          <p:spPr>
            <a:xfrm>
              <a:off x="5458710" y="3980815"/>
              <a:ext cx="178676" cy="17867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BBF25E0F-03F1-42D0-BBFE-4D84ED29EACB}"/>
                </a:ext>
              </a:extLst>
            </p:cNvPr>
            <p:cNvSpPr/>
            <p:nvPr/>
          </p:nvSpPr>
          <p:spPr>
            <a:xfrm>
              <a:off x="5673548" y="3980815"/>
              <a:ext cx="178676" cy="17867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F62A8AFD-9AAD-413F-B137-C8119761FBE4}"/>
              </a:ext>
            </a:extLst>
          </p:cNvPr>
          <p:cNvGrpSpPr/>
          <p:nvPr/>
        </p:nvGrpSpPr>
        <p:grpSpPr>
          <a:xfrm>
            <a:off x="1510862" y="2333952"/>
            <a:ext cx="848351" cy="945930"/>
            <a:chOff x="409740" y="3643880"/>
            <a:chExt cx="848351" cy="945930"/>
          </a:xfrm>
        </p:grpSpPr>
        <p:grpSp>
          <p:nvGrpSpPr>
            <p:cNvPr id="17" name="Group 16">
              <a:extLst>
                <a:ext uri="{FF2B5EF4-FFF2-40B4-BE49-F238E27FC236}">
                  <a16:creationId xmlns:a16="http://schemas.microsoft.com/office/drawing/2014/main" id="{C32F0E0F-C091-4B4A-9853-AB30AD27873A}"/>
                </a:ext>
              </a:extLst>
            </p:cNvPr>
            <p:cNvGrpSpPr/>
            <p:nvPr/>
          </p:nvGrpSpPr>
          <p:grpSpPr>
            <a:xfrm>
              <a:off x="499078" y="3643880"/>
              <a:ext cx="678244" cy="945930"/>
              <a:chOff x="4466895" y="3090041"/>
              <a:chExt cx="2007476" cy="2375339"/>
            </a:xfrm>
          </p:grpSpPr>
          <p:sp>
            <p:nvSpPr>
              <p:cNvPr id="22" name="Rectangle 21">
                <a:extLst>
                  <a:ext uri="{FF2B5EF4-FFF2-40B4-BE49-F238E27FC236}">
                    <a16:creationId xmlns:a16="http://schemas.microsoft.com/office/drawing/2014/main" id="{C682A1E0-9F2D-4A76-A3F2-4C1F273B467C}"/>
                  </a:ext>
                </a:extLst>
              </p:cNvPr>
              <p:cNvSpPr/>
              <p:nvPr/>
            </p:nvSpPr>
            <p:spPr>
              <a:xfrm>
                <a:off x="4466896" y="3090042"/>
                <a:ext cx="2007475" cy="2375338"/>
              </a:xfrm>
              <a:prstGeom prst="rect">
                <a:avLst/>
              </a:prstGeom>
              <a:no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23" name="Straight Connector 22">
                <a:extLst>
                  <a:ext uri="{FF2B5EF4-FFF2-40B4-BE49-F238E27FC236}">
                    <a16:creationId xmlns:a16="http://schemas.microsoft.com/office/drawing/2014/main" id="{F2F9F1D4-F8C8-46D5-8CF6-AFD7A2721BA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806965" y="3090041"/>
                <a:ext cx="0" cy="2375339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Connector 23">
                <a:extLst>
                  <a:ext uri="{FF2B5EF4-FFF2-40B4-BE49-F238E27FC236}">
                    <a16:creationId xmlns:a16="http://schemas.microsoft.com/office/drawing/2014/main" id="{0D495BA4-0676-468D-B81E-D0BE5572138F}"/>
                  </a:ext>
                </a:extLst>
              </p:cNvPr>
              <p:cNvCxnSpPr/>
              <p:nvPr/>
            </p:nvCxnSpPr>
            <p:spPr>
              <a:xfrm>
                <a:off x="4466896" y="3626070"/>
                <a:ext cx="200747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Connector 24">
                <a:extLst>
                  <a:ext uri="{FF2B5EF4-FFF2-40B4-BE49-F238E27FC236}">
                    <a16:creationId xmlns:a16="http://schemas.microsoft.com/office/drawing/2014/main" id="{078B32EA-E23A-4D2D-800E-284A762B1DF2}"/>
                  </a:ext>
                </a:extLst>
              </p:cNvPr>
              <p:cNvCxnSpPr/>
              <p:nvPr/>
            </p:nvCxnSpPr>
            <p:spPr>
              <a:xfrm>
                <a:off x="4466895" y="4261945"/>
                <a:ext cx="200747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Straight Connector 25">
                <a:extLst>
                  <a:ext uri="{FF2B5EF4-FFF2-40B4-BE49-F238E27FC236}">
                    <a16:creationId xmlns:a16="http://schemas.microsoft.com/office/drawing/2014/main" id="{7825C160-262A-4411-AF72-AD8BA6763F06}"/>
                  </a:ext>
                </a:extLst>
              </p:cNvPr>
              <p:cNvCxnSpPr/>
              <p:nvPr/>
            </p:nvCxnSpPr>
            <p:spPr>
              <a:xfrm>
                <a:off x="4466895" y="4850525"/>
                <a:ext cx="200747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Straight Connector 26">
                <a:extLst>
                  <a:ext uri="{FF2B5EF4-FFF2-40B4-BE49-F238E27FC236}">
                    <a16:creationId xmlns:a16="http://schemas.microsoft.com/office/drawing/2014/main" id="{33666AF7-0B49-485B-9D4E-EFB593FD523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139558" y="3090041"/>
                <a:ext cx="0" cy="2375339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E512AC71-84ED-4EB8-9276-AB9AEDAE1325}"/>
                </a:ext>
              </a:extLst>
            </p:cNvPr>
            <p:cNvSpPr/>
            <p:nvPr/>
          </p:nvSpPr>
          <p:spPr>
            <a:xfrm>
              <a:off x="409740" y="4378046"/>
              <a:ext cx="178676" cy="17867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0A177171-E4F3-4B31-A4E2-1405B317D327}"/>
                </a:ext>
              </a:extLst>
            </p:cNvPr>
            <p:cNvSpPr/>
            <p:nvPr/>
          </p:nvSpPr>
          <p:spPr>
            <a:xfrm>
              <a:off x="635229" y="4372696"/>
              <a:ext cx="178676" cy="17867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98D0F990-220D-40F3-B8ED-EF03CF253067}"/>
                </a:ext>
              </a:extLst>
            </p:cNvPr>
            <p:cNvSpPr/>
            <p:nvPr/>
          </p:nvSpPr>
          <p:spPr>
            <a:xfrm>
              <a:off x="864271" y="4138424"/>
              <a:ext cx="178676" cy="17867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34C26A84-D8FE-40D6-98FA-7AEA23D71BA3}"/>
                </a:ext>
              </a:extLst>
            </p:cNvPr>
            <p:cNvSpPr/>
            <p:nvPr/>
          </p:nvSpPr>
          <p:spPr>
            <a:xfrm>
              <a:off x="1079415" y="3892131"/>
              <a:ext cx="178676" cy="17867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B1E95D25-B7D1-4DB5-BBA8-6E367EE4B0EC}"/>
              </a:ext>
            </a:extLst>
          </p:cNvPr>
          <p:cNvGrpSpPr/>
          <p:nvPr/>
        </p:nvGrpSpPr>
        <p:grpSpPr>
          <a:xfrm>
            <a:off x="5573214" y="2348192"/>
            <a:ext cx="824295" cy="945930"/>
            <a:chOff x="2466100" y="5292930"/>
            <a:chExt cx="824295" cy="945930"/>
          </a:xfrm>
        </p:grpSpPr>
        <p:grpSp>
          <p:nvGrpSpPr>
            <p:cNvPr id="29" name="Group 28">
              <a:extLst>
                <a:ext uri="{FF2B5EF4-FFF2-40B4-BE49-F238E27FC236}">
                  <a16:creationId xmlns:a16="http://schemas.microsoft.com/office/drawing/2014/main" id="{1F9958B9-882A-4062-8FF8-F00C8B453638}"/>
                </a:ext>
              </a:extLst>
            </p:cNvPr>
            <p:cNvGrpSpPr/>
            <p:nvPr/>
          </p:nvGrpSpPr>
          <p:grpSpPr>
            <a:xfrm>
              <a:off x="2540027" y="5292930"/>
              <a:ext cx="678244" cy="945930"/>
              <a:chOff x="4466895" y="3090041"/>
              <a:chExt cx="2007476" cy="2375339"/>
            </a:xfrm>
          </p:grpSpPr>
          <p:sp>
            <p:nvSpPr>
              <p:cNvPr id="34" name="Rectangle 33">
                <a:extLst>
                  <a:ext uri="{FF2B5EF4-FFF2-40B4-BE49-F238E27FC236}">
                    <a16:creationId xmlns:a16="http://schemas.microsoft.com/office/drawing/2014/main" id="{B92FD8A4-4EC1-4270-B26D-9FFB45ADFDCE}"/>
                  </a:ext>
                </a:extLst>
              </p:cNvPr>
              <p:cNvSpPr/>
              <p:nvPr/>
            </p:nvSpPr>
            <p:spPr>
              <a:xfrm>
                <a:off x="4466896" y="3090042"/>
                <a:ext cx="2007475" cy="2375338"/>
              </a:xfrm>
              <a:prstGeom prst="rect">
                <a:avLst/>
              </a:prstGeom>
              <a:no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35" name="Straight Connector 34">
                <a:extLst>
                  <a:ext uri="{FF2B5EF4-FFF2-40B4-BE49-F238E27FC236}">
                    <a16:creationId xmlns:a16="http://schemas.microsoft.com/office/drawing/2014/main" id="{2D2632A6-2EFA-4C4F-8FB2-2B298A53FBE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806965" y="3090041"/>
                <a:ext cx="0" cy="2375339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Straight Connector 35">
                <a:extLst>
                  <a:ext uri="{FF2B5EF4-FFF2-40B4-BE49-F238E27FC236}">
                    <a16:creationId xmlns:a16="http://schemas.microsoft.com/office/drawing/2014/main" id="{9BAF0F32-1B5C-4387-BC99-8FF859334ED6}"/>
                  </a:ext>
                </a:extLst>
              </p:cNvPr>
              <p:cNvCxnSpPr/>
              <p:nvPr/>
            </p:nvCxnSpPr>
            <p:spPr>
              <a:xfrm>
                <a:off x="4466896" y="3626070"/>
                <a:ext cx="200747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>
                <a:extLst>
                  <a:ext uri="{FF2B5EF4-FFF2-40B4-BE49-F238E27FC236}">
                    <a16:creationId xmlns:a16="http://schemas.microsoft.com/office/drawing/2014/main" id="{8351CD7E-7B6B-48A7-A183-686B0A384983}"/>
                  </a:ext>
                </a:extLst>
              </p:cNvPr>
              <p:cNvCxnSpPr/>
              <p:nvPr/>
            </p:nvCxnSpPr>
            <p:spPr>
              <a:xfrm>
                <a:off x="4466895" y="4261945"/>
                <a:ext cx="200747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Straight Connector 37">
                <a:extLst>
                  <a:ext uri="{FF2B5EF4-FFF2-40B4-BE49-F238E27FC236}">
                    <a16:creationId xmlns:a16="http://schemas.microsoft.com/office/drawing/2014/main" id="{A5F758B5-56E7-482A-8372-7E681A37DA08}"/>
                  </a:ext>
                </a:extLst>
              </p:cNvPr>
              <p:cNvCxnSpPr/>
              <p:nvPr/>
            </p:nvCxnSpPr>
            <p:spPr>
              <a:xfrm>
                <a:off x="4466895" y="4850525"/>
                <a:ext cx="200747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" name="Straight Connector 38">
                <a:extLst>
                  <a:ext uri="{FF2B5EF4-FFF2-40B4-BE49-F238E27FC236}">
                    <a16:creationId xmlns:a16="http://schemas.microsoft.com/office/drawing/2014/main" id="{17CEF6AF-799F-46E4-BED3-891C9F04979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139558" y="3090041"/>
                <a:ext cx="0" cy="2375339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0" name="Oval 29">
              <a:extLst>
                <a:ext uri="{FF2B5EF4-FFF2-40B4-BE49-F238E27FC236}">
                  <a16:creationId xmlns:a16="http://schemas.microsoft.com/office/drawing/2014/main" id="{7FBC1E6E-FEFE-4578-956A-C1DECD8B9353}"/>
                </a:ext>
              </a:extLst>
            </p:cNvPr>
            <p:cNvSpPr/>
            <p:nvPr/>
          </p:nvSpPr>
          <p:spPr>
            <a:xfrm>
              <a:off x="2466100" y="6026673"/>
              <a:ext cx="178676" cy="17867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E38DC070-21B5-4CA9-A9CF-6454E59D7F46}"/>
                </a:ext>
              </a:extLst>
            </p:cNvPr>
            <p:cNvSpPr/>
            <p:nvPr/>
          </p:nvSpPr>
          <p:spPr>
            <a:xfrm>
              <a:off x="2677954" y="5541181"/>
              <a:ext cx="178676" cy="17867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Oval 31">
              <a:extLst>
                <a:ext uri="{FF2B5EF4-FFF2-40B4-BE49-F238E27FC236}">
                  <a16:creationId xmlns:a16="http://schemas.microsoft.com/office/drawing/2014/main" id="{F4E0774A-35B2-4BC5-9BB2-B958A5751F1A}"/>
                </a:ext>
              </a:extLst>
            </p:cNvPr>
            <p:cNvSpPr/>
            <p:nvPr/>
          </p:nvSpPr>
          <p:spPr>
            <a:xfrm>
              <a:off x="2904641" y="5786332"/>
              <a:ext cx="178676" cy="17867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35566CE0-C69F-4529-84AC-7DDCCA7BAD7D}"/>
                </a:ext>
              </a:extLst>
            </p:cNvPr>
            <p:cNvSpPr/>
            <p:nvPr/>
          </p:nvSpPr>
          <p:spPr>
            <a:xfrm>
              <a:off x="3111719" y="5555083"/>
              <a:ext cx="178676" cy="17867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0" name="Group 39">
            <a:extLst>
              <a:ext uri="{FF2B5EF4-FFF2-40B4-BE49-F238E27FC236}">
                <a16:creationId xmlns:a16="http://schemas.microsoft.com/office/drawing/2014/main" id="{ABB8D2CE-67A3-48E0-9722-842BC3F18ED6}"/>
              </a:ext>
            </a:extLst>
          </p:cNvPr>
          <p:cNvGrpSpPr/>
          <p:nvPr/>
        </p:nvGrpSpPr>
        <p:grpSpPr>
          <a:xfrm>
            <a:off x="9172268" y="2401368"/>
            <a:ext cx="839195" cy="945930"/>
            <a:chOff x="5013029" y="3739702"/>
            <a:chExt cx="839195" cy="945930"/>
          </a:xfrm>
        </p:grpSpPr>
        <p:grpSp>
          <p:nvGrpSpPr>
            <p:cNvPr id="41" name="Group 40">
              <a:extLst>
                <a:ext uri="{FF2B5EF4-FFF2-40B4-BE49-F238E27FC236}">
                  <a16:creationId xmlns:a16="http://schemas.microsoft.com/office/drawing/2014/main" id="{D419EF14-D2AE-4D1C-B50C-5DA40165072D}"/>
                </a:ext>
              </a:extLst>
            </p:cNvPr>
            <p:cNvGrpSpPr/>
            <p:nvPr/>
          </p:nvGrpSpPr>
          <p:grpSpPr>
            <a:xfrm>
              <a:off x="5102367" y="3739702"/>
              <a:ext cx="678244" cy="945930"/>
              <a:chOff x="4466895" y="3090041"/>
              <a:chExt cx="2007476" cy="2375339"/>
            </a:xfrm>
          </p:grpSpPr>
          <p:sp>
            <p:nvSpPr>
              <p:cNvPr id="46" name="Rectangle 45">
                <a:extLst>
                  <a:ext uri="{FF2B5EF4-FFF2-40B4-BE49-F238E27FC236}">
                    <a16:creationId xmlns:a16="http://schemas.microsoft.com/office/drawing/2014/main" id="{50AF7AEE-205B-4E93-AC45-63174D3BDC52}"/>
                  </a:ext>
                </a:extLst>
              </p:cNvPr>
              <p:cNvSpPr/>
              <p:nvPr/>
            </p:nvSpPr>
            <p:spPr>
              <a:xfrm>
                <a:off x="4466896" y="3090042"/>
                <a:ext cx="2007475" cy="2375338"/>
              </a:xfrm>
              <a:prstGeom prst="rect">
                <a:avLst/>
              </a:prstGeom>
              <a:no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47" name="Straight Connector 46">
                <a:extLst>
                  <a:ext uri="{FF2B5EF4-FFF2-40B4-BE49-F238E27FC236}">
                    <a16:creationId xmlns:a16="http://schemas.microsoft.com/office/drawing/2014/main" id="{309E41AE-B33F-4EE1-810B-A513C4D17AC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806965" y="3090041"/>
                <a:ext cx="0" cy="2375339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Straight Connector 47">
                <a:extLst>
                  <a:ext uri="{FF2B5EF4-FFF2-40B4-BE49-F238E27FC236}">
                    <a16:creationId xmlns:a16="http://schemas.microsoft.com/office/drawing/2014/main" id="{BD542025-76B0-4410-88B0-E12A7B5FC089}"/>
                  </a:ext>
                </a:extLst>
              </p:cNvPr>
              <p:cNvCxnSpPr/>
              <p:nvPr/>
            </p:nvCxnSpPr>
            <p:spPr>
              <a:xfrm>
                <a:off x="4466896" y="3626070"/>
                <a:ext cx="200747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Straight Connector 48">
                <a:extLst>
                  <a:ext uri="{FF2B5EF4-FFF2-40B4-BE49-F238E27FC236}">
                    <a16:creationId xmlns:a16="http://schemas.microsoft.com/office/drawing/2014/main" id="{05FEDA3A-A4ED-4DB0-B894-B8CA6B5B0954}"/>
                  </a:ext>
                </a:extLst>
              </p:cNvPr>
              <p:cNvCxnSpPr/>
              <p:nvPr/>
            </p:nvCxnSpPr>
            <p:spPr>
              <a:xfrm>
                <a:off x="4466895" y="4261945"/>
                <a:ext cx="200747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Straight Connector 49">
                <a:extLst>
                  <a:ext uri="{FF2B5EF4-FFF2-40B4-BE49-F238E27FC236}">
                    <a16:creationId xmlns:a16="http://schemas.microsoft.com/office/drawing/2014/main" id="{3B16AFA6-1962-4588-B023-6E6498BE4D8F}"/>
                  </a:ext>
                </a:extLst>
              </p:cNvPr>
              <p:cNvCxnSpPr/>
              <p:nvPr/>
            </p:nvCxnSpPr>
            <p:spPr>
              <a:xfrm>
                <a:off x="4466895" y="4850525"/>
                <a:ext cx="200747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Straight Connector 50">
                <a:extLst>
                  <a:ext uri="{FF2B5EF4-FFF2-40B4-BE49-F238E27FC236}">
                    <a16:creationId xmlns:a16="http://schemas.microsoft.com/office/drawing/2014/main" id="{E3F75B7A-0BAC-4578-97A6-70F3D2F88C6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139558" y="3090041"/>
                <a:ext cx="0" cy="2375339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2" name="Oval 41">
              <a:extLst>
                <a:ext uri="{FF2B5EF4-FFF2-40B4-BE49-F238E27FC236}">
                  <a16:creationId xmlns:a16="http://schemas.microsoft.com/office/drawing/2014/main" id="{396E65F4-711F-4D36-B813-A8D1BBB99001}"/>
                </a:ext>
              </a:extLst>
            </p:cNvPr>
            <p:cNvSpPr/>
            <p:nvPr/>
          </p:nvSpPr>
          <p:spPr>
            <a:xfrm>
              <a:off x="5013029" y="4468429"/>
              <a:ext cx="178676" cy="17867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Oval 42">
              <a:extLst>
                <a:ext uri="{FF2B5EF4-FFF2-40B4-BE49-F238E27FC236}">
                  <a16:creationId xmlns:a16="http://schemas.microsoft.com/office/drawing/2014/main" id="{E87EA7DC-B1F2-4686-B24F-C2A4CD64E349}"/>
                </a:ext>
              </a:extLst>
            </p:cNvPr>
            <p:cNvSpPr/>
            <p:nvPr/>
          </p:nvSpPr>
          <p:spPr>
            <a:xfrm>
              <a:off x="5237424" y="4237603"/>
              <a:ext cx="178676" cy="17867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Oval 43">
              <a:extLst>
                <a:ext uri="{FF2B5EF4-FFF2-40B4-BE49-F238E27FC236}">
                  <a16:creationId xmlns:a16="http://schemas.microsoft.com/office/drawing/2014/main" id="{A12F8673-4698-47EF-B573-8498A6611F0F}"/>
                </a:ext>
              </a:extLst>
            </p:cNvPr>
            <p:cNvSpPr/>
            <p:nvPr/>
          </p:nvSpPr>
          <p:spPr>
            <a:xfrm>
              <a:off x="5458710" y="3980815"/>
              <a:ext cx="178676" cy="17867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Oval 44">
              <a:extLst>
                <a:ext uri="{FF2B5EF4-FFF2-40B4-BE49-F238E27FC236}">
                  <a16:creationId xmlns:a16="http://schemas.microsoft.com/office/drawing/2014/main" id="{ECE79402-67B9-4EF5-A708-3670A3FC0A18}"/>
                </a:ext>
              </a:extLst>
            </p:cNvPr>
            <p:cNvSpPr/>
            <p:nvPr/>
          </p:nvSpPr>
          <p:spPr>
            <a:xfrm>
              <a:off x="5673548" y="3980815"/>
              <a:ext cx="178676" cy="17867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2" name="TextBox 51">
            <a:extLst>
              <a:ext uri="{FF2B5EF4-FFF2-40B4-BE49-F238E27FC236}">
                <a16:creationId xmlns:a16="http://schemas.microsoft.com/office/drawing/2014/main" id="{16D1CF23-CA72-4EEF-90CB-8097C4FC9E2B}"/>
              </a:ext>
            </a:extLst>
          </p:cNvPr>
          <p:cNvSpPr txBox="1"/>
          <p:nvPr/>
        </p:nvSpPr>
        <p:spPr>
          <a:xfrm>
            <a:off x="1065291" y="3505523"/>
            <a:ext cx="1056790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/>
              <a:t>It fills the  sails of boats that are waiting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0B968275-4267-4C17-AF92-D42576619EC7}"/>
              </a:ext>
            </a:extLst>
          </p:cNvPr>
          <p:cNvSpPr txBox="1"/>
          <p:nvPr/>
        </p:nvSpPr>
        <p:spPr>
          <a:xfrm>
            <a:off x="2357183" y="2503328"/>
            <a:ext cx="2760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5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DC660C7C-5D99-49A6-AB79-C14B0B5A2841}"/>
              </a:ext>
            </a:extLst>
          </p:cNvPr>
          <p:cNvSpPr txBox="1"/>
          <p:nvPr/>
        </p:nvSpPr>
        <p:spPr>
          <a:xfrm>
            <a:off x="1681879" y="1968093"/>
            <a:ext cx="5148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Gm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E9413616-64C1-48CF-B913-6B752913A483}"/>
              </a:ext>
            </a:extLst>
          </p:cNvPr>
          <p:cNvSpPr txBox="1"/>
          <p:nvPr/>
        </p:nvSpPr>
        <p:spPr>
          <a:xfrm>
            <a:off x="4516898" y="2525598"/>
            <a:ext cx="2760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5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10756BF3-98F8-402F-8765-0812335A6E75}"/>
              </a:ext>
            </a:extLst>
          </p:cNvPr>
          <p:cNvSpPr txBox="1"/>
          <p:nvPr/>
        </p:nvSpPr>
        <p:spPr>
          <a:xfrm>
            <a:off x="3942496" y="1969588"/>
            <a:ext cx="3273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D356D0DE-049B-4AAE-942B-CE5CDED1105C}"/>
              </a:ext>
            </a:extLst>
          </p:cNvPr>
          <p:cNvSpPr txBox="1"/>
          <p:nvPr/>
        </p:nvSpPr>
        <p:spPr>
          <a:xfrm>
            <a:off x="5772834" y="1966863"/>
            <a:ext cx="4315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Bb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1A836335-3F0F-43DD-B1DC-92AF59F6BB5D}"/>
              </a:ext>
            </a:extLst>
          </p:cNvPr>
          <p:cNvSpPr txBox="1"/>
          <p:nvPr/>
        </p:nvSpPr>
        <p:spPr>
          <a:xfrm>
            <a:off x="6399241" y="2519893"/>
            <a:ext cx="2760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5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D277426F-C312-49DD-AFF4-71548A478723}"/>
              </a:ext>
            </a:extLst>
          </p:cNvPr>
          <p:cNvSpPr txBox="1"/>
          <p:nvPr/>
        </p:nvSpPr>
        <p:spPr>
          <a:xfrm>
            <a:off x="9437061" y="2025623"/>
            <a:ext cx="3080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9D26B36B-B524-49ED-8696-8CC4BA26C601}"/>
              </a:ext>
            </a:extLst>
          </p:cNvPr>
          <p:cNvSpPr txBox="1"/>
          <p:nvPr/>
        </p:nvSpPr>
        <p:spPr>
          <a:xfrm>
            <a:off x="10029188" y="2568879"/>
            <a:ext cx="2760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9059709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TextBox 51">
            <a:extLst>
              <a:ext uri="{FF2B5EF4-FFF2-40B4-BE49-F238E27FC236}">
                <a16:creationId xmlns:a16="http://schemas.microsoft.com/office/drawing/2014/main" id="{16D1CF23-CA72-4EEF-90CB-8097C4FC9E2B}"/>
              </a:ext>
            </a:extLst>
          </p:cNvPr>
          <p:cNvSpPr txBox="1"/>
          <p:nvPr/>
        </p:nvSpPr>
        <p:spPr>
          <a:xfrm>
            <a:off x="1065291" y="3505523"/>
            <a:ext cx="1056790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/>
              <a:t>Waiting to sail your worries away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0B968275-4267-4C17-AF92-D42576619EC7}"/>
              </a:ext>
            </a:extLst>
          </p:cNvPr>
          <p:cNvSpPr txBox="1"/>
          <p:nvPr/>
        </p:nvSpPr>
        <p:spPr>
          <a:xfrm>
            <a:off x="2357183" y="2503328"/>
            <a:ext cx="2760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3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DC660C7C-5D99-49A6-AB79-C14B0B5A2841}"/>
              </a:ext>
            </a:extLst>
          </p:cNvPr>
          <p:cNvSpPr txBox="1"/>
          <p:nvPr/>
        </p:nvSpPr>
        <p:spPr>
          <a:xfrm>
            <a:off x="1681879" y="1968093"/>
            <a:ext cx="4924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Cm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10756BF3-98F8-402F-8765-0812335A6E75}"/>
              </a:ext>
            </a:extLst>
          </p:cNvPr>
          <p:cNvSpPr txBox="1"/>
          <p:nvPr/>
        </p:nvSpPr>
        <p:spPr>
          <a:xfrm>
            <a:off x="8242598" y="2004880"/>
            <a:ext cx="5148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Gm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D277426F-C312-49DD-AFF4-71548A478723}"/>
              </a:ext>
            </a:extLst>
          </p:cNvPr>
          <p:cNvSpPr txBox="1"/>
          <p:nvPr/>
        </p:nvSpPr>
        <p:spPr>
          <a:xfrm>
            <a:off x="6209708" y="2004880"/>
            <a:ext cx="6767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Adim</a:t>
            </a:r>
            <a:endParaRPr lang="en-US" dirty="0"/>
          </a:p>
        </p:txBody>
      </p:sp>
      <p:grpSp>
        <p:nvGrpSpPr>
          <p:cNvPr id="61" name="Group 60">
            <a:extLst>
              <a:ext uri="{FF2B5EF4-FFF2-40B4-BE49-F238E27FC236}">
                <a16:creationId xmlns:a16="http://schemas.microsoft.com/office/drawing/2014/main" id="{7BD92930-5DE5-43B9-8883-4EEF692596E4}"/>
              </a:ext>
            </a:extLst>
          </p:cNvPr>
          <p:cNvGrpSpPr/>
          <p:nvPr/>
        </p:nvGrpSpPr>
        <p:grpSpPr>
          <a:xfrm>
            <a:off x="1549296" y="2343161"/>
            <a:ext cx="856920" cy="945930"/>
            <a:chOff x="3415712" y="3767352"/>
            <a:chExt cx="856920" cy="945930"/>
          </a:xfrm>
        </p:grpSpPr>
        <p:grpSp>
          <p:nvGrpSpPr>
            <p:cNvPr id="62" name="Group 61">
              <a:extLst>
                <a:ext uri="{FF2B5EF4-FFF2-40B4-BE49-F238E27FC236}">
                  <a16:creationId xmlns:a16="http://schemas.microsoft.com/office/drawing/2014/main" id="{D73AE151-6823-4CA7-90DB-387816108EF6}"/>
                </a:ext>
              </a:extLst>
            </p:cNvPr>
            <p:cNvGrpSpPr/>
            <p:nvPr/>
          </p:nvGrpSpPr>
          <p:grpSpPr>
            <a:xfrm>
              <a:off x="3505050" y="3767352"/>
              <a:ext cx="678244" cy="945930"/>
              <a:chOff x="4466895" y="3090041"/>
              <a:chExt cx="2007476" cy="2375339"/>
            </a:xfrm>
          </p:grpSpPr>
          <p:sp>
            <p:nvSpPr>
              <p:cNvPr id="67" name="Rectangle 66">
                <a:extLst>
                  <a:ext uri="{FF2B5EF4-FFF2-40B4-BE49-F238E27FC236}">
                    <a16:creationId xmlns:a16="http://schemas.microsoft.com/office/drawing/2014/main" id="{A502691C-FB8A-425C-B00F-B0491406DC06}"/>
                  </a:ext>
                </a:extLst>
              </p:cNvPr>
              <p:cNvSpPr/>
              <p:nvPr/>
            </p:nvSpPr>
            <p:spPr>
              <a:xfrm>
                <a:off x="4466896" y="3090042"/>
                <a:ext cx="2007475" cy="2375338"/>
              </a:xfrm>
              <a:prstGeom prst="rect">
                <a:avLst/>
              </a:prstGeom>
              <a:no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68" name="Straight Connector 67">
                <a:extLst>
                  <a:ext uri="{FF2B5EF4-FFF2-40B4-BE49-F238E27FC236}">
                    <a16:creationId xmlns:a16="http://schemas.microsoft.com/office/drawing/2014/main" id="{06418430-0077-46A8-B817-89F47CF132C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806965" y="3090041"/>
                <a:ext cx="0" cy="2375339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" name="Straight Connector 68">
                <a:extLst>
                  <a:ext uri="{FF2B5EF4-FFF2-40B4-BE49-F238E27FC236}">
                    <a16:creationId xmlns:a16="http://schemas.microsoft.com/office/drawing/2014/main" id="{36E01E5A-AD34-4712-9898-1625AF713C32}"/>
                  </a:ext>
                </a:extLst>
              </p:cNvPr>
              <p:cNvCxnSpPr/>
              <p:nvPr/>
            </p:nvCxnSpPr>
            <p:spPr>
              <a:xfrm>
                <a:off x="4466896" y="3626070"/>
                <a:ext cx="200747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" name="Straight Connector 69">
                <a:extLst>
                  <a:ext uri="{FF2B5EF4-FFF2-40B4-BE49-F238E27FC236}">
                    <a16:creationId xmlns:a16="http://schemas.microsoft.com/office/drawing/2014/main" id="{6925D5B3-BD02-4691-A7F4-53659477EE9C}"/>
                  </a:ext>
                </a:extLst>
              </p:cNvPr>
              <p:cNvCxnSpPr/>
              <p:nvPr/>
            </p:nvCxnSpPr>
            <p:spPr>
              <a:xfrm>
                <a:off x="4466895" y="4261945"/>
                <a:ext cx="200747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1" name="Straight Connector 70">
                <a:extLst>
                  <a:ext uri="{FF2B5EF4-FFF2-40B4-BE49-F238E27FC236}">
                    <a16:creationId xmlns:a16="http://schemas.microsoft.com/office/drawing/2014/main" id="{9D984C4E-5977-4135-AC40-411254AC6322}"/>
                  </a:ext>
                </a:extLst>
              </p:cNvPr>
              <p:cNvCxnSpPr/>
              <p:nvPr/>
            </p:nvCxnSpPr>
            <p:spPr>
              <a:xfrm>
                <a:off x="4466895" y="4850525"/>
                <a:ext cx="200747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2" name="Straight Connector 71">
                <a:extLst>
                  <a:ext uri="{FF2B5EF4-FFF2-40B4-BE49-F238E27FC236}">
                    <a16:creationId xmlns:a16="http://schemas.microsoft.com/office/drawing/2014/main" id="{815A5189-D4F1-474B-AF9C-AF583796A0A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139558" y="3090041"/>
                <a:ext cx="0" cy="2375339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3" name="Oval 62">
              <a:extLst>
                <a:ext uri="{FF2B5EF4-FFF2-40B4-BE49-F238E27FC236}">
                  <a16:creationId xmlns:a16="http://schemas.microsoft.com/office/drawing/2014/main" id="{603D5658-B41D-44FC-B04E-B39B7728214E}"/>
                </a:ext>
              </a:extLst>
            </p:cNvPr>
            <p:cNvSpPr/>
            <p:nvPr/>
          </p:nvSpPr>
          <p:spPr>
            <a:xfrm>
              <a:off x="3415712" y="4487263"/>
              <a:ext cx="178676" cy="17867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Oval 63">
              <a:extLst>
                <a:ext uri="{FF2B5EF4-FFF2-40B4-BE49-F238E27FC236}">
                  <a16:creationId xmlns:a16="http://schemas.microsoft.com/office/drawing/2014/main" id="{EEB62058-6905-46DA-8AA5-87CA78A1BFBC}"/>
                </a:ext>
              </a:extLst>
            </p:cNvPr>
            <p:cNvSpPr/>
            <p:nvPr/>
          </p:nvSpPr>
          <p:spPr>
            <a:xfrm>
              <a:off x="3641201" y="4000633"/>
              <a:ext cx="178676" cy="17867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Oval 64">
              <a:extLst>
                <a:ext uri="{FF2B5EF4-FFF2-40B4-BE49-F238E27FC236}">
                  <a16:creationId xmlns:a16="http://schemas.microsoft.com/office/drawing/2014/main" id="{AAC3F91C-455F-4DC8-ABF7-8CAF303B10CB}"/>
                </a:ext>
              </a:extLst>
            </p:cNvPr>
            <p:cNvSpPr/>
            <p:nvPr/>
          </p:nvSpPr>
          <p:spPr>
            <a:xfrm>
              <a:off x="3866689" y="4002080"/>
              <a:ext cx="178676" cy="17867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Oval 65">
              <a:extLst>
                <a:ext uri="{FF2B5EF4-FFF2-40B4-BE49-F238E27FC236}">
                  <a16:creationId xmlns:a16="http://schemas.microsoft.com/office/drawing/2014/main" id="{44D366FD-C5AF-48F7-83E2-770AC6BB7AB7}"/>
                </a:ext>
              </a:extLst>
            </p:cNvPr>
            <p:cNvSpPr/>
            <p:nvPr/>
          </p:nvSpPr>
          <p:spPr>
            <a:xfrm>
              <a:off x="4093956" y="4000633"/>
              <a:ext cx="178676" cy="17867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3" name="Group 72">
            <a:extLst>
              <a:ext uri="{FF2B5EF4-FFF2-40B4-BE49-F238E27FC236}">
                <a16:creationId xmlns:a16="http://schemas.microsoft.com/office/drawing/2014/main" id="{E1E06F0B-DBCC-4638-9E1B-A8D1E3823C62}"/>
              </a:ext>
            </a:extLst>
          </p:cNvPr>
          <p:cNvGrpSpPr/>
          <p:nvPr/>
        </p:nvGrpSpPr>
        <p:grpSpPr>
          <a:xfrm>
            <a:off x="3964240" y="2364006"/>
            <a:ext cx="757857" cy="945930"/>
            <a:chOff x="8724839" y="3778608"/>
            <a:chExt cx="757857" cy="945930"/>
          </a:xfrm>
        </p:grpSpPr>
        <p:grpSp>
          <p:nvGrpSpPr>
            <p:cNvPr id="74" name="Group 73">
              <a:extLst>
                <a:ext uri="{FF2B5EF4-FFF2-40B4-BE49-F238E27FC236}">
                  <a16:creationId xmlns:a16="http://schemas.microsoft.com/office/drawing/2014/main" id="{D94B4863-3026-4182-B1E4-444B95DC8D0A}"/>
                </a:ext>
              </a:extLst>
            </p:cNvPr>
            <p:cNvGrpSpPr/>
            <p:nvPr/>
          </p:nvGrpSpPr>
          <p:grpSpPr>
            <a:xfrm>
              <a:off x="8724839" y="3778608"/>
              <a:ext cx="678244" cy="945930"/>
              <a:chOff x="5070915" y="3804746"/>
              <a:chExt cx="678244" cy="945930"/>
            </a:xfrm>
          </p:grpSpPr>
          <p:grpSp>
            <p:nvGrpSpPr>
              <p:cNvPr id="79" name="Group 78">
                <a:extLst>
                  <a:ext uri="{FF2B5EF4-FFF2-40B4-BE49-F238E27FC236}">
                    <a16:creationId xmlns:a16="http://schemas.microsoft.com/office/drawing/2014/main" id="{77F25BAA-5D2D-480B-B81F-2906FB95007B}"/>
                  </a:ext>
                </a:extLst>
              </p:cNvPr>
              <p:cNvGrpSpPr/>
              <p:nvPr/>
            </p:nvGrpSpPr>
            <p:grpSpPr>
              <a:xfrm>
                <a:off x="5070915" y="3804746"/>
                <a:ext cx="678244" cy="945930"/>
                <a:chOff x="4466895" y="3090041"/>
                <a:chExt cx="2007476" cy="2375339"/>
              </a:xfrm>
            </p:grpSpPr>
            <p:sp>
              <p:nvSpPr>
                <p:cNvPr id="81" name="Rectangle 80">
                  <a:extLst>
                    <a:ext uri="{FF2B5EF4-FFF2-40B4-BE49-F238E27FC236}">
                      <a16:creationId xmlns:a16="http://schemas.microsoft.com/office/drawing/2014/main" id="{AF01695F-097F-4C0E-A621-B5B02E86064C}"/>
                    </a:ext>
                  </a:extLst>
                </p:cNvPr>
                <p:cNvSpPr/>
                <p:nvPr/>
              </p:nvSpPr>
              <p:spPr>
                <a:xfrm>
                  <a:off x="4466896" y="3090042"/>
                  <a:ext cx="2007475" cy="2375338"/>
                </a:xfrm>
                <a:prstGeom prst="rect">
                  <a:avLst/>
                </a:prstGeom>
                <a:no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82" name="Straight Connector 81">
                  <a:extLst>
                    <a:ext uri="{FF2B5EF4-FFF2-40B4-BE49-F238E27FC236}">
                      <a16:creationId xmlns:a16="http://schemas.microsoft.com/office/drawing/2014/main" id="{190A8253-9148-445C-8982-764A719DCA2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806965" y="3090041"/>
                  <a:ext cx="0" cy="2375339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3" name="Straight Connector 82">
                  <a:extLst>
                    <a:ext uri="{FF2B5EF4-FFF2-40B4-BE49-F238E27FC236}">
                      <a16:creationId xmlns:a16="http://schemas.microsoft.com/office/drawing/2014/main" id="{1C79CE28-3BA2-404C-9189-585B632A8D6A}"/>
                    </a:ext>
                  </a:extLst>
                </p:cNvPr>
                <p:cNvCxnSpPr/>
                <p:nvPr/>
              </p:nvCxnSpPr>
              <p:spPr>
                <a:xfrm>
                  <a:off x="4466896" y="3626070"/>
                  <a:ext cx="2007475" cy="0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4" name="Straight Connector 83">
                  <a:extLst>
                    <a:ext uri="{FF2B5EF4-FFF2-40B4-BE49-F238E27FC236}">
                      <a16:creationId xmlns:a16="http://schemas.microsoft.com/office/drawing/2014/main" id="{E09BB345-07A1-494B-A92E-5107382BD9EE}"/>
                    </a:ext>
                  </a:extLst>
                </p:cNvPr>
                <p:cNvCxnSpPr/>
                <p:nvPr/>
              </p:nvCxnSpPr>
              <p:spPr>
                <a:xfrm>
                  <a:off x="4466895" y="4261945"/>
                  <a:ext cx="2007475" cy="0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5" name="Straight Connector 84">
                  <a:extLst>
                    <a:ext uri="{FF2B5EF4-FFF2-40B4-BE49-F238E27FC236}">
                      <a16:creationId xmlns:a16="http://schemas.microsoft.com/office/drawing/2014/main" id="{28D42084-6991-4AC3-BC1A-28F8AA2937A5}"/>
                    </a:ext>
                  </a:extLst>
                </p:cNvPr>
                <p:cNvCxnSpPr/>
                <p:nvPr/>
              </p:nvCxnSpPr>
              <p:spPr>
                <a:xfrm>
                  <a:off x="4466895" y="4850525"/>
                  <a:ext cx="2007475" cy="0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6" name="Straight Connector 85">
                  <a:extLst>
                    <a:ext uri="{FF2B5EF4-FFF2-40B4-BE49-F238E27FC236}">
                      <a16:creationId xmlns:a16="http://schemas.microsoft.com/office/drawing/2014/main" id="{2ACF956F-7088-4E7D-B7FB-0A8FF1D300C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139558" y="3090041"/>
                  <a:ext cx="0" cy="2375339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80" name="Straight Connector 79">
                <a:extLst>
                  <a:ext uri="{FF2B5EF4-FFF2-40B4-BE49-F238E27FC236}">
                    <a16:creationId xmlns:a16="http://schemas.microsoft.com/office/drawing/2014/main" id="{1AF22B89-0E59-4A80-9EB7-0E5A1085DAC8}"/>
                  </a:ext>
                </a:extLst>
              </p:cNvPr>
              <p:cNvCxnSpPr/>
              <p:nvPr/>
            </p:nvCxnSpPr>
            <p:spPr>
              <a:xfrm>
                <a:off x="5070915" y="3804746"/>
                <a:ext cx="678244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75" name="Oval 74">
              <a:extLst>
                <a:ext uri="{FF2B5EF4-FFF2-40B4-BE49-F238E27FC236}">
                  <a16:creationId xmlns:a16="http://schemas.microsoft.com/office/drawing/2014/main" id="{66AEA162-AD03-4D54-B761-9198DA406187}"/>
                </a:ext>
              </a:extLst>
            </p:cNvPr>
            <p:cNvSpPr/>
            <p:nvPr/>
          </p:nvSpPr>
          <p:spPr>
            <a:xfrm>
              <a:off x="8858272" y="4026295"/>
              <a:ext cx="178676" cy="17867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" name="Oval 76">
              <a:extLst>
                <a:ext uri="{FF2B5EF4-FFF2-40B4-BE49-F238E27FC236}">
                  <a16:creationId xmlns:a16="http://schemas.microsoft.com/office/drawing/2014/main" id="{B541D560-4BD8-4ACF-AB49-5A99BA673CAF}"/>
                </a:ext>
              </a:extLst>
            </p:cNvPr>
            <p:cNvSpPr/>
            <p:nvPr/>
          </p:nvSpPr>
          <p:spPr>
            <a:xfrm>
              <a:off x="9080307" y="4266222"/>
              <a:ext cx="178676" cy="17867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" name="Oval 77">
              <a:extLst>
                <a:ext uri="{FF2B5EF4-FFF2-40B4-BE49-F238E27FC236}">
                  <a16:creationId xmlns:a16="http://schemas.microsoft.com/office/drawing/2014/main" id="{30BA31A5-D5CD-4AA5-A2A5-5781FCE356CD}"/>
                </a:ext>
              </a:extLst>
            </p:cNvPr>
            <p:cNvSpPr/>
            <p:nvPr/>
          </p:nvSpPr>
          <p:spPr>
            <a:xfrm>
              <a:off x="9304020" y="3804925"/>
              <a:ext cx="178676" cy="17867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01" name="Group 100">
            <a:extLst>
              <a:ext uri="{FF2B5EF4-FFF2-40B4-BE49-F238E27FC236}">
                <a16:creationId xmlns:a16="http://schemas.microsoft.com/office/drawing/2014/main" id="{367E4C65-3D7C-4AB7-AF6D-38CC2E6ADF67}"/>
              </a:ext>
            </a:extLst>
          </p:cNvPr>
          <p:cNvGrpSpPr/>
          <p:nvPr/>
        </p:nvGrpSpPr>
        <p:grpSpPr>
          <a:xfrm>
            <a:off x="6118914" y="2361512"/>
            <a:ext cx="767582" cy="945930"/>
            <a:chOff x="8656541" y="2477768"/>
            <a:chExt cx="767582" cy="945930"/>
          </a:xfrm>
        </p:grpSpPr>
        <p:grpSp>
          <p:nvGrpSpPr>
            <p:cNvPr id="102" name="Group 101">
              <a:extLst>
                <a:ext uri="{FF2B5EF4-FFF2-40B4-BE49-F238E27FC236}">
                  <a16:creationId xmlns:a16="http://schemas.microsoft.com/office/drawing/2014/main" id="{55E659EE-6E2E-45DD-864E-2C488EDBFBD7}"/>
                </a:ext>
              </a:extLst>
            </p:cNvPr>
            <p:cNvGrpSpPr/>
            <p:nvPr/>
          </p:nvGrpSpPr>
          <p:grpSpPr>
            <a:xfrm>
              <a:off x="8745879" y="2477768"/>
              <a:ext cx="678244" cy="945930"/>
              <a:chOff x="5070915" y="3804746"/>
              <a:chExt cx="678244" cy="945930"/>
            </a:xfrm>
          </p:grpSpPr>
          <p:grpSp>
            <p:nvGrpSpPr>
              <p:cNvPr id="105" name="Group 104">
                <a:extLst>
                  <a:ext uri="{FF2B5EF4-FFF2-40B4-BE49-F238E27FC236}">
                    <a16:creationId xmlns:a16="http://schemas.microsoft.com/office/drawing/2014/main" id="{43BC0E72-0D19-49B9-87E4-AC209FB3836C}"/>
                  </a:ext>
                </a:extLst>
              </p:cNvPr>
              <p:cNvGrpSpPr/>
              <p:nvPr/>
            </p:nvGrpSpPr>
            <p:grpSpPr>
              <a:xfrm>
                <a:off x="5070915" y="3804746"/>
                <a:ext cx="678244" cy="945930"/>
                <a:chOff x="4466895" y="3090041"/>
                <a:chExt cx="2007476" cy="2375339"/>
              </a:xfrm>
            </p:grpSpPr>
            <p:sp>
              <p:nvSpPr>
                <p:cNvPr id="107" name="Rectangle 106">
                  <a:extLst>
                    <a:ext uri="{FF2B5EF4-FFF2-40B4-BE49-F238E27FC236}">
                      <a16:creationId xmlns:a16="http://schemas.microsoft.com/office/drawing/2014/main" id="{64241800-021E-45F9-BD35-689C32CFDB3C}"/>
                    </a:ext>
                  </a:extLst>
                </p:cNvPr>
                <p:cNvSpPr/>
                <p:nvPr/>
              </p:nvSpPr>
              <p:spPr>
                <a:xfrm>
                  <a:off x="4466896" y="3090042"/>
                  <a:ext cx="2007475" cy="2375338"/>
                </a:xfrm>
                <a:prstGeom prst="rect">
                  <a:avLst/>
                </a:prstGeom>
                <a:no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08" name="Straight Connector 107">
                  <a:extLst>
                    <a:ext uri="{FF2B5EF4-FFF2-40B4-BE49-F238E27FC236}">
                      <a16:creationId xmlns:a16="http://schemas.microsoft.com/office/drawing/2014/main" id="{2E266E05-7C44-46CF-B6C4-84EC14DFD15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806965" y="3090041"/>
                  <a:ext cx="0" cy="2375339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9" name="Straight Connector 108">
                  <a:extLst>
                    <a:ext uri="{FF2B5EF4-FFF2-40B4-BE49-F238E27FC236}">
                      <a16:creationId xmlns:a16="http://schemas.microsoft.com/office/drawing/2014/main" id="{323C63CF-7844-4721-9335-E925DA8B73B9}"/>
                    </a:ext>
                  </a:extLst>
                </p:cNvPr>
                <p:cNvCxnSpPr/>
                <p:nvPr/>
              </p:nvCxnSpPr>
              <p:spPr>
                <a:xfrm>
                  <a:off x="4466896" y="3626070"/>
                  <a:ext cx="2007475" cy="0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0" name="Straight Connector 109">
                  <a:extLst>
                    <a:ext uri="{FF2B5EF4-FFF2-40B4-BE49-F238E27FC236}">
                      <a16:creationId xmlns:a16="http://schemas.microsoft.com/office/drawing/2014/main" id="{EFFD06A7-CE6F-42B9-BF81-5B3D5AF00509}"/>
                    </a:ext>
                  </a:extLst>
                </p:cNvPr>
                <p:cNvCxnSpPr/>
                <p:nvPr/>
              </p:nvCxnSpPr>
              <p:spPr>
                <a:xfrm>
                  <a:off x="4466895" y="4261945"/>
                  <a:ext cx="2007475" cy="0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1" name="Straight Connector 110">
                  <a:extLst>
                    <a:ext uri="{FF2B5EF4-FFF2-40B4-BE49-F238E27FC236}">
                      <a16:creationId xmlns:a16="http://schemas.microsoft.com/office/drawing/2014/main" id="{13548158-0F9A-4119-8987-DB5C5396ABC0}"/>
                    </a:ext>
                  </a:extLst>
                </p:cNvPr>
                <p:cNvCxnSpPr/>
                <p:nvPr/>
              </p:nvCxnSpPr>
              <p:spPr>
                <a:xfrm>
                  <a:off x="4466895" y="4850525"/>
                  <a:ext cx="2007475" cy="0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2" name="Straight Connector 111">
                  <a:extLst>
                    <a:ext uri="{FF2B5EF4-FFF2-40B4-BE49-F238E27FC236}">
                      <a16:creationId xmlns:a16="http://schemas.microsoft.com/office/drawing/2014/main" id="{44041A27-0D97-481B-AEB3-E00571538D2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139558" y="3090041"/>
                  <a:ext cx="0" cy="2375339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06" name="Straight Connector 105">
                <a:extLst>
                  <a:ext uri="{FF2B5EF4-FFF2-40B4-BE49-F238E27FC236}">
                    <a16:creationId xmlns:a16="http://schemas.microsoft.com/office/drawing/2014/main" id="{1BBBBD81-0F29-49C3-875A-A04B6303B545}"/>
                  </a:ext>
                </a:extLst>
              </p:cNvPr>
              <p:cNvCxnSpPr/>
              <p:nvPr/>
            </p:nvCxnSpPr>
            <p:spPr>
              <a:xfrm>
                <a:off x="5070915" y="3804746"/>
                <a:ext cx="678244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03" name="Oval 102">
              <a:extLst>
                <a:ext uri="{FF2B5EF4-FFF2-40B4-BE49-F238E27FC236}">
                  <a16:creationId xmlns:a16="http://schemas.microsoft.com/office/drawing/2014/main" id="{9EF73E08-CA2E-4F77-AE57-8F11633283DB}"/>
                </a:ext>
              </a:extLst>
            </p:cNvPr>
            <p:cNvSpPr/>
            <p:nvPr/>
          </p:nvSpPr>
          <p:spPr>
            <a:xfrm>
              <a:off x="9107519" y="2720611"/>
              <a:ext cx="178676" cy="17867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4" name="Oval 103">
              <a:extLst>
                <a:ext uri="{FF2B5EF4-FFF2-40B4-BE49-F238E27FC236}">
                  <a16:creationId xmlns:a16="http://schemas.microsoft.com/office/drawing/2014/main" id="{A331FDB1-24D1-4DDF-B913-F953852219E4}"/>
                </a:ext>
              </a:extLst>
            </p:cNvPr>
            <p:cNvSpPr/>
            <p:nvPr/>
          </p:nvSpPr>
          <p:spPr>
            <a:xfrm>
              <a:off x="8656541" y="2710746"/>
              <a:ext cx="178676" cy="17867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6" name="Group 75">
            <a:extLst>
              <a:ext uri="{FF2B5EF4-FFF2-40B4-BE49-F238E27FC236}">
                <a16:creationId xmlns:a16="http://schemas.microsoft.com/office/drawing/2014/main" id="{B3509A56-8179-4A70-8F79-66F638793B9D}"/>
              </a:ext>
            </a:extLst>
          </p:cNvPr>
          <p:cNvGrpSpPr/>
          <p:nvPr/>
        </p:nvGrpSpPr>
        <p:grpSpPr>
          <a:xfrm>
            <a:off x="8071581" y="2365079"/>
            <a:ext cx="847195" cy="945930"/>
            <a:chOff x="8635501" y="3778608"/>
            <a:chExt cx="847195" cy="945930"/>
          </a:xfrm>
        </p:grpSpPr>
        <p:grpSp>
          <p:nvGrpSpPr>
            <p:cNvPr id="113" name="Group 112">
              <a:extLst>
                <a:ext uri="{FF2B5EF4-FFF2-40B4-BE49-F238E27FC236}">
                  <a16:creationId xmlns:a16="http://schemas.microsoft.com/office/drawing/2014/main" id="{FD3371EE-84A3-4E00-BF4A-EC2DE1D63AC8}"/>
                </a:ext>
              </a:extLst>
            </p:cNvPr>
            <p:cNvGrpSpPr/>
            <p:nvPr/>
          </p:nvGrpSpPr>
          <p:grpSpPr>
            <a:xfrm>
              <a:off x="8724839" y="3778608"/>
              <a:ext cx="678244" cy="945930"/>
              <a:chOff x="5070915" y="3804746"/>
              <a:chExt cx="678244" cy="945930"/>
            </a:xfrm>
          </p:grpSpPr>
          <p:grpSp>
            <p:nvGrpSpPr>
              <p:cNvPr id="118" name="Group 117">
                <a:extLst>
                  <a:ext uri="{FF2B5EF4-FFF2-40B4-BE49-F238E27FC236}">
                    <a16:creationId xmlns:a16="http://schemas.microsoft.com/office/drawing/2014/main" id="{71F7908A-415E-44FC-95AE-DE01F8ABD52D}"/>
                  </a:ext>
                </a:extLst>
              </p:cNvPr>
              <p:cNvGrpSpPr/>
              <p:nvPr/>
            </p:nvGrpSpPr>
            <p:grpSpPr>
              <a:xfrm>
                <a:off x="5070915" y="3804746"/>
                <a:ext cx="678244" cy="945930"/>
                <a:chOff x="4466895" y="3090041"/>
                <a:chExt cx="2007476" cy="2375339"/>
              </a:xfrm>
            </p:grpSpPr>
            <p:sp>
              <p:nvSpPr>
                <p:cNvPr id="120" name="Rectangle 119">
                  <a:extLst>
                    <a:ext uri="{FF2B5EF4-FFF2-40B4-BE49-F238E27FC236}">
                      <a16:creationId xmlns:a16="http://schemas.microsoft.com/office/drawing/2014/main" id="{3C17E9B4-7D87-4CEC-8651-AA66F57E50E8}"/>
                    </a:ext>
                  </a:extLst>
                </p:cNvPr>
                <p:cNvSpPr/>
                <p:nvPr/>
              </p:nvSpPr>
              <p:spPr>
                <a:xfrm>
                  <a:off x="4466896" y="3090042"/>
                  <a:ext cx="2007475" cy="2375338"/>
                </a:xfrm>
                <a:prstGeom prst="rect">
                  <a:avLst/>
                </a:prstGeom>
                <a:no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21" name="Straight Connector 120">
                  <a:extLst>
                    <a:ext uri="{FF2B5EF4-FFF2-40B4-BE49-F238E27FC236}">
                      <a16:creationId xmlns:a16="http://schemas.microsoft.com/office/drawing/2014/main" id="{2573E0F1-00CA-4B50-BB4A-5207717F84A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806965" y="3090041"/>
                  <a:ext cx="0" cy="2375339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2" name="Straight Connector 121">
                  <a:extLst>
                    <a:ext uri="{FF2B5EF4-FFF2-40B4-BE49-F238E27FC236}">
                      <a16:creationId xmlns:a16="http://schemas.microsoft.com/office/drawing/2014/main" id="{F2A19763-6CEC-4149-B5DD-895180976A5D}"/>
                    </a:ext>
                  </a:extLst>
                </p:cNvPr>
                <p:cNvCxnSpPr/>
                <p:nvPr/>
              </p:nvCxnSpPr>
              <p:spPr>
                <a:xfrm>
                  <a:off x="4466896" y="3626070"/>
                  <a:ext cx="2007475" cy="0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3" name="Straight Connector 122">
                  <a:extLst>
                    <a:ext uri="{FF2B5EF4-FFF2-40B4-BE49-F238E27FC236}">
                      <a16:creationId xmlns:a16="http://schemas.microsoft.com/office/drawing/2014/main" id="{F392F42D-796C-457E-8E47-AEB2566AA2FE}"/>
                    </a:ext>
                  </a:extLst>
                </p:cNvPr>
                <p:cNvCxnSpPr/>
                <p:nvPr/>
              </p:nvCxnSpPr>
              <p:spPr>
                <a:xfrm>
                  <a:off x="4466895" y="4261945"/>
                  <a:ext cx="2007475" cy="0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4" name="Straight Connector 123">
                  <a:extLst>
                    <a:ext uri="{FF2B5EF4-FFF2-40B4-BE49-F238E27FC236}">
                      <a16:creationId xmlns:a16="http://schemas.microsoft.com/office/drawing/2014/main" id="{5CB24CF3-7DC5-4FA8-808D-3AA2CEFBE902}"/>
                    </a:ext>
                  </a:extLst>
                </p:cNvPr>
                <p:cNvCxnSpPr/>
                <p:nvPr/>
              </p:nvCxnSpPr>
              <p:spPr>
                <a:xfrm>
                  <a:off x="4466895" y="4850525"/>
                  <a:ext cx="2007475" cy="0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5" name="Straight Connector 124">
                  <a:extLst>
                    <a:ext uri="{FF2B5EF4-FFF2-40B4-BE49-F238E27FC236}">
                      <a16:creationId xmlns:a16="http://schemas.microsoft.com/office/drawing/2014/main" id="{77C2060C-3A8F-4986-BE7D-5B7FC42E1D7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139558" y="3090041"/>
                  <a:ext cx="0" cy="2375339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19" name="Straight Connector 118">
                <a:extLst>
                  <a:ext uri="{FF2B5EF4-FFF2-40B4-BE49-F238E27FC236}">
                    <a16:creationId xmlns:a16="http://schemas.microsoft.com/office/drawing/2014/main" id="{E1E18BFF-1530-4378-9108-D7EF0B2C807B}"/>
                  </a:ext>
                </a:extLst>
              </p:cNvPr>
              <p:cNvCxnSpPr/>
              <p:nvPr/>
            </p:nvCxnSpPr>
            <p:spPr>
              <a:xfrm>
                <a:off x="5070915" y="3804746"/>
                <a:ext cx="678244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14" name="Oval 113">
              <a:extLst>
                <a:ext uri="{FF2B5EF4-FFF2-40B4-BE49-F238E27FC236}">
                  <a16:creationId xmlns:a16="http://schemas.microsoft.com/office/drawing/2014/main" id="{18242283-EA46-48A8-9819-375AC8184D7C}"/>
                </a:ext>
              </a:extLst>
            </p:cNvPr>
            <p:cNvSpPr/>
            <p:nvPr/>
          </p:nvSpPr>
          <p:spPr>
            <a:xfrm>
              <a:off x="8858272" y="4026295"/>
              <a:ext cx="178676" cy="17867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5" name="Oval 114">
              <a:extLst>
                <a:ext uri="{FF2B5EF4-FFF2-40B4-BE49-F238E27FC236}">
                  <a16:creationId xmlns:a16="http://schemas.microsoft.com/office/drawing/2014/main" id="{BABFF94A-68DA-4123-A820-6CF859477E24}"/>
                </a:ext>
              </a:extLst>
            </p:cNvPr>
            <p:cNvSpPr/>
            <p:nvPr/>
          </p:nvSpPr>
          <p:spPr>
            <a:xfrm>
              <a:off x="8635501" y="4266222"/>
              <a:ext cx="178676" cy="17867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6" name="Oval 115">
              <a:extLst>
                <a:ext uri="{FF2B5EF4-FFF2-40B4-BE49-F238E27FC236}">
                  <a16:creationId xmlns:a16="http://schemas.microsoft.com/office/drawing/2014/main" id="{5E93231D-9454-412B-92C7-41457384346F}"/>
                </a:ext>
              </a:extLst>
            </p:cNvPr>
            <p:cNvSpPr/>
            <p:nvPr/>
          </p:nvSpPr>
          <p:spPr>
            <a:xfrm>
              <a:off x="9080307" y="4266222"/>
              <a:ext cx="178676" cy="17867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7" name="Oval 116">
              <a:extLst>
                <a:ext uri="{FF2B5EF4-FFF2-40B4-BE49-F238E27FC236}">
                  <a16:creationId xmlns:a16="http://schemas.microsoft.com/office/drawing/2014/main" id="{B38205E2-0A05-4426-8D0E-FDEE8B5110AC}"/>
                </a:ext>
              </a:extLst>
            </p:cNvPr>
            <p:cNvSpPr/>
            <p:nvPr/>
          </p:nvSpPr>
          <p:spPr>
            <a:xfrm>
              <a:off x="9304020" y="3804925"/>
              <a:ext cx="178676" cy="17867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6199208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TextBox 51">
            <a:extLst>
              <a:ext uri="{FF2B5EF4-FFF2-40B4-BE49-F238E27FC236}">
                <a16:creationId xmlns:a16="http://schemas.microsoft.com/office/drawing/2014/main" id="{16D1CF23-CA72-4EEF-90CB-8097C4FC9E2B}"/>
              </a:ext>
            </a:extLst>
          </p:cNvPr>
          <p:cNvSpPr txBox="1"/>
          <p:nvPr/>
        </p:nvSpPr>
        <p:spPr>
          <a:xfrm>
            <a:off x="558801" y="3595637"/>
            <a:ext cx="1079499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/>
              <a:t>So close your eyes on </a:t>
            </a:r>
            <a:r>
              <a:rPr lang="en-US" sz="4800" dirty="0" err="1"/>
              <a:t>Hushabye</a:t>
            </a:r>
            <a:r>
              <a:rPr lang="en-US" sz="4800" dirty="0"/>
              <a:t> Mountain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0B968275-4267-4C17-AF92-D42576619EC7}"/>
              </a:ext>
            </a:extLst>
          </p:cNvPr>
          <p:cNvSpPr txBox="1"/>
          <p:nvPr/>
        </p:nvSpPr>
        <p:spPr>
          <a:xfrm>
            <a:off x="2357183" y="2503328"/>
            <a:ext cx="276038" cy="307777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400" dirty="0"/>
              <a:t>3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DC660C7C-5D99-49A6-AB79-C14B0B5A2841}"/>
              </a:ext>
            </a:extLst>
          </p:cNvPr>
          <p:cNvSpPr txBox="1"/>
          <p:nvPr/>
        </p:nvSpPr>
        <p:spPr>
          <a:xfrm>
            <a:off x="1681879" y="1968093"/>
            <a:ext cx="4924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Cm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10756BF3-98F8-402F-8765-0812335A6E75}"/>
              </a:ext>
            </a:extLst>
          </p:cNvPr>
          <p:cNvSpPr txBox="1"/>
          <p:nvPr/>
        </p:nvSpPr>
        <p:spPr>
          <a:xfrm>
            <a:off x="4189046" y="1987231"/>
            <a:ext cx="6511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Baug</a:t>
            </a:r>
            <a:endParaRPr lang="en-US" dirty="0"/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D356D0DE-049B-4AAE-942B-CE5CDED1105C}"/>
              </a:ext>
            </a:extLst>
          </p:cNvPr>
          <p:cNvSpPr txBox="1"/>
          <p:nvPr/>
        </p:nvSpPr>
        <p:spPr>
          <a:xfrm>
            <a:off x="6172013" y="2007425"/>
            <a:ext cx="6094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Cm7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D277426F-C312-49DD-AFF4-71548A478723}"/>
              </a:ext>
            </a:extLst>
          </p:cNvPr>
          <p:cNvSpPr txBox="1"/>
          <p:nvPr/>
        </p:nvSpPr>
        <p:spPr>
          <a:xfrm>
            <a:off x="8723937" y="1994770"/>
            <a:ext cx="6094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Cm6</a:t>
            </a:r>
          </a:p>
        </p:txBody>
      </p:sp>
      <p:grpSp>
        <p:nvGrpSpPr>
          <p:cNvPr id="61" name="Group 60">
            <a:extLst>
              <a:ext uri="{FF2B5EF4-FFF2-40B4-BE49-F238E27FC236}">
                <a16:creationId xmlns:a16="http://schemas.microsoft.com/office/drawing/2014/main" id="{7BD92930-5DE5-43B9-8883-4EEF692596E4}"/>
              </a:ext>
            </a:extLst>
          </p:cNvPr>
          <p:cNvGrpSpPr/>
          <p:nvPr/>
        </p:nvGrpSpPr>
        <p:grpSpPr>
          <a:xfrm>
            <a:off x="1549296" y="2343161"/>
            <a:ext cx="856920" cy="945930"/>
            <a:chOff x="3415712" y="3767352"/>
            <a:chExt cx="856920" cy="945930"/>
          </a:xfrm>
        </p:grpSpPr>
        <p:grpSp>
          <p:nvGrpSpPr>
            <p:cNvPr id="62" name="Group 61">
              <a:extLst>
                <a:ext uri="{FF2B5EF4-FFF2-40B4-BE49-F238E27FC236}">
                  <a16:creationId xmlns:a16="http://schemas.microsoft.com/office/drawing/2014/main" id="{D73AE151-6823-4CA7-90DB-387816108EF6}"/>
                </a:ext>
              </a:extLst>
            </p:cNvPr>
            <p:cNvGrpSpPr/>
            <p:nvPr/>
          </p:nvGrpSpPr>
          <p:grpSpPr>
            <a:xfrm>
              <a:off x="3505050" y="3767352"/>
              <a:ext cx="678244" cy="945930"/>
              <a:chOff x="4466895" y="3090041"/>
              <a:chExt cx="2007476" cy="2375339"/>
            </a:xfrm>
          </p:grpSpPr>
          <p:sp>
            <p:nvSpPr>
              <p:cNvPr id="67" name="Rectangle 66">
                <a:extLst>
                  <a:ext uri="{FF2B5EF4-FFF2-40B4-BE49-F238E27FC236}">
                    <a16:creationId xmlns:a16="http://schemas.microsoft.com/office/drawing/2014/main" id="{A502691C-FB8A-425C-B00F-B0491406DC06}"/>
                  </a:ext>
                </a:extLst>
              </p:cNvPr>
              <p:cNvSpPr/>
              <p:nvPr/>
            </p:nvSpPr>
            <p:spPr>
              <a:xfrm>
                <a:off x="4466896" y="3090042"/>
                <a:ext cx="2007475" cy="2375338"/>
              </a:xfrm>
              <a:prstGeom prst="rect">
                <a:avLst/>
              </a:prstGeom>
              <a:no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68" name="Straight Connector 67">
                <a:extLst>
                  <a:ext uri="{FF2B5EF4-FFF2-40B4-BE49-F238E27FC236}">
                    <a16:creationId xmlns:a16="http://schemas.microsoft.com/office/drawing/2014/main" id="{06418430-0077-46A8-B817-89F47CF132C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806965" y="3090041"/>
                <a:ext cx="0" cy="2375339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" name="Straight Connector 68">
                <a:extLst>
                  <a:ext uri="{FF2B5EF4-FFF2-40B4-BE49-F238E27FC236}">
                    <a16:creationId xmlns:a16="http://schemas.microsoft.com/office/drawing/2014/main" id="{36E01E5A-AD34-4712-9898-1625AF713C32}"/>
                  </a:ext>
                </a:extLst>
              </p:cNvPr>
              <p:cNvCxnSpPr/>
              <p:nvPr/>
            </p:nvCxnSpPr>
            <p:spPr>
              <a:xfrm>
                <a:off x="4466896" y="3626070"/>
                <a:ext cx="200747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" name="Straight Connector 69">
                <a:extLst>
                  <a:ext uri="{FF2B5EF4-FFF2-40B4-BE49-F238E27FC236}">
                    <a16:creationId xmlns:a16="http://schemas.microsoft.com/office/drawing/2014/main" id="{6925D5B3-BD02-4691-A7F4-53659477EE9C}"/>
                  </a:ext>
                </a:extLst>
              </p:cNvPr>
              <p:cNvCxnSpPr/>
              <p:nvPr/>
            </p:nvCxnSpPr>
            <p:spPr>
              <a:xfrm>
                <a:off x="4466895" y="4261945"/>
                <a:ext cx="200747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1" name="Straight Connector 70">
                <a:extLst>
                  <a:ext uri="{FF2B5EF4-FFF2-40B4-BE49-F238E27FC236}">
                    <a16:creationId xmlns:a16="http://schemas.microsoft.com/office/drawing/2014/main" id="{9D984C4E-5977-4135-AC40-411254AC6322}"/>
                  </a:ext>
                </a:extLst>
              </p:cNvPr>
              <p:cNvCxnSpPr/>
              <p:nvPr/>
            </p:nvCxnSpPr>
            <p:spPr>
              <a:xfrm>
                <a:off x="4466895" y="4850525"/>
                <a:ext cx="200747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2" name="Straight Connector 71">
                <a:extLst>
                  <a:ext uri="{FF2B5EF4-FFF2-40B4-BE49-F238E27FC236}">
                    <a16:creationId xmlns:a16="http://schemas.microsoft.com/office/drawing/2014/main" id="{815A5189-D4F1-474B-AF9C-AF583796A0A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139558" y="3090041"/>
                <a:ext cx="0" cy="2375339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3" name="Oval 62">
              <a:extLst>
                <a:ext uri="{FF2B5EF4-FFF2-40B4-BE49-F238E27FC236}">
                  <a16:creationId xmlns:a16="http://schemas.microsoft.com/office/drawing/2014/main" id="{603D5658-B41D-44FC-B04E-B39B7728214E}"/>
                </a:ext>
              </a:extLst>
            </p:cNvPr>
            <p:cNvSpPr/>
            <p:nvPr/>
          </p:nvSpPr>
          <p:spPr>
            <a:xfrm>
              <a:off x="3415712" y="4487263"/>
              <a:ext cx="178676" cy="17867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Oval 63">
              <a:extLst>
                <a:ext uri="{FF2B5EF4-FFF2-40B4-BE49-F238E27FC236}">
                  <a16:creationId xmlns:a16="http://schemas.microsoft.com/office/drawing/2014/main" id="{EEB62058-6905-46DA-8AA5-87CA78A1BFBC}"/>
                </a:ext>
              </a:extLst>
            </p:cNvPr>
            <p:cNvSpPr/>
            <p:nvPr/>
          </p:nvSpPr>
          <p:spPr>
            <a:xfrm>
              <a:off x="3641201" y="4000633"/>
              <a:ext cx="178676" cy="17867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Oval 64">
              <a:extLst>
                <a:ext uri="{FF2B5EF4-FFF2-40B4-BE49-F238E27FC236}">
                  <a16:creationId xmlns:a16="http://schemas.microsoft.com/office/drawing/2014/main" id="{AAC3F91C-455F-4DC8-ABF7-8CAF303B10CB}"/>
                </a:ext>
              </a:extLst>
            </p:cNvPr>
            <p:cNvSpPr/>
            <p:nvPr/>
          </p:nvSpPr>
          <p:spPr>
            <a:xfrm>
              <a:off x="3866689" y="4002080"/>
              <a:ext cx="178676" cy="17867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Oval 65">
              <a:extLst>
                <a:ext uri="{FF2B5EF4-FFF2-40B4-BE49-F238E27FC236}">
                  <a16:creationId xmlns:a16="http://schemas.microsoft.com/office/drawing/2014/main" id="{44D366FD-C5AF-48F7-83E2-770AC6BB7AB7}"/>
                </a:ext>
              </a:extLst>
            </p:cNvPr>
            <p:cNvSpPr/>
            <p:nvPr/>
          </p:nvSpPr>
          <p:spPr>
            <a:xfrm>
              <a:off x="4093956" y="4000633"/>
              <a:ext cx="178676" cy="17867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6" name="Group 75">
            <a:extLst>
              <a:ext uri="{FF2B5EF4-FFF2-40B4-BE49-F238E27FC236}">
                <a16:creationId xmlns:a16="http://schemas.microsoft.com/office/drawing/2014/main" id="{6160AE2C-0309-4B69-9A64-6BCEFB546C46}"/>
              </a:ext>
            </a:extLst>
          </p:cNvPr>
          <p:cNvGrpSpPr/>
          <p:nvPr/>
        </p:nvGrpSpPr>
        <p:grpSpPr>
          <a:xfrm>
            <a:off x="4054640" y="2374008"/>
            <a:ext cx="843525" cy="945930"/>
            <a:chOff x="6544879" y="3710375"/>
            <a:chExt cx="843525" cy="945930"/>
          </a:xfrm>
        </p:grpSpPr>
        <p:sp>
          <p:nvSpPr>
            <p:cNvPr id="113" name="Oval 112">
              <a:extLst>
                <a:ext uri="{FF2B5EF4-FFF2-40B4-BE49-F238E27FC236}">
                  <a16:creationId xmlns:a16="http://schemas.microsoft.com/office/drawing/2014/main" id="{82B84250-C103-4E49-898B-15EAC00BD8EE}"/>
                </a:ext>
              </a:extLst>
            </p:cNvPr>
            <p:cNvSpPr/>
            <p:nvPr/>
          </p:nvSpPr>
          <p:spPr>
            <a:xfrm>
              <a:off x="6544879" y="4435550"/>
              <a:ext cx="178676" cy="17867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u="sng"/>
            </a:p>
          </p:txBody>
        </p:sp>
        <p:sp>
          <p:nvSpPr>
            <p:cNvPr id="114" name="Oval 113">
              <a:extLst>
                <a:ext uri="{FF2B5EF4-FFF2-40B4-BE49-F238E27FC236}">
                  <a16:creationId xmlns:a16="http://schemas.microsoft.com/office/drawing/2014/main" id="{0CC0EC32-CCF2-44BF-86F1-B44D66E459D5}"/>
                </a:ext>
              </a:extLst>
            </p:cNvPr>
            <p:cNvSpPr/>
            <p:nvPr/>
          </p:nvSpPr>
          <p:spPr>
            <a:xfrm>
              <a:off x="6758052" y="4192400"/>
              <a:ext cx="178676" cy="17867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u="sng"/>
            </a:p>
          </p:txBody>
        </p:sp>
        <p:sp>
          <p:nvSpPr>
            <p:cNvPr id="115" name="Oval 114">
              <a:extLst>
                <a:ext uri="{FF2B5EF4-FFF2-40B4-BE49-F238E27FC236}">
                  <a16:creationId xmlns:a16="http://schemas.microsoft.com/office/drawing/2014/main" id="{9E89BD33-E6A3-4C6E-ADB0-6E24AC7B3D3A}"/>
                </a:ext>
              </a:extLst>
            </p:cNvPr>
            <p:cNvSpPr/>
            <p:nvPr/>
          </p:nvSpPr>
          <p:spPr>
            <a:xfrm>
              <a:off x="6993482" y="4182326"/>
              <a:ext cx="178676" cy="17867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u="sng"/>
            </a:p>
          </p:txBody>
        </p:sp>
        <p:sp>
          <p:nvSpPr>
            <p:cNvPr id="116" name="Oval 115">
              <a:extLst>
                <a:ext uri="{FF2B5EF4-FFF2-40B4-BE49-F238E27FC236}">
                  <a16:creationId xmlns:a16="http://schemas.microsoft.com/office/drawing/2014/main" id="{E597C28B-AB5B-48E9-912B-D10DD0A81748}"/>
                </a:ext>
              </a:extLst>
            </p:cNvPr>
            <p:cNvSpPr/>
            <p:nvPr/>
          </p:nvSpPr>
          <p:spPr>
            <a:xfrm>
              <a:off x="7209728" y="3961865"/>
              <a:ext cx="178676" cy="17867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u="sng"/>
            </a:p>
          </p:txBody>
        </p:sp>
        <p:grpSp>
          <p:nvGrpSpPr>
            <p:cNvPr id="117" name="Group 116">
              <a:extLst>
                <a:ext uri="{FF2B5EF4-FFF2-40B4-BE49-F238E27FC236}">
                  <a16:creationId xmlns:a16="http://schemas.microsoft.com/office/drawing/2014/main" id="{E3DF1F3F-9297-4967-97E1-A26484E3FA2A}"/>
                </a:ext>
              </a:extLst>
            </p:cNvPr>
            <p:cNvGrpSpPr/>
            <p:nvPr/>
          </p:nvGrpSpPr>
          <p:grpSpPr>
            <a:xfrm>
              <a:off x="6627312" y="3710375"/>
              <a:ext cx="678244" cy="945930"/>
              <a:chOff x="5070915" y="3804746"/>
              <a:chExt cx="678244" cy="945930"/>
            </a:xfrm>
          </p:grpSpPr>
          <p:grpSp>
            <p:nvGrpSpPr>
              <p:cNvPr id="118" name="Group 117">
                <a:extLst>
                  <a:ext uri="{FF2B5EF4-FFF2-40B4-BE49-F238E27FC236}">
                    <a16:creationId xmlns:a16="http://schemas.microsoft.com/office/drawing/2014/main" id="{0DA5524B-A91B-4738-B251-DC859EF7A8D5}"/>
                  </a:ext>
                </a:extLst>
              </p:cNvPr>
              <p:cNvGrpSpPr/>
              <p:nvPr/>
            </p:nvGrpSpPr>
            <p:grpSpPr>
              <a:xfrm>
                <a:off x="5070915" y="3804746"/>
                <a:ext cx="678244" cy="945930"/>
                <a:chOff x="4466895" y="3090041"/>
                <a:chExt cx="2007476" cy="2375339"/>
              </a:xfrm>
            </p:grpSpPr>
            <p:sp>
              <p:nvSpPr>
                <p:cNvPr id="120" name="Rectangle 119">
                  <a:extLst>
                    <a:ext uri="{FF2B5EF4-FFF2-40B4-BE49-F238E27FC236}">
                      <a16:creationId xmlns:a16="http://schemas.microsoft.com/office/drawing/2014/main" id="{3765F65E-1D1D-49CC-B5EB-6DD9AE0CF4E6}"/>
                    </a:ext>
                  </a:extLst>
                </p:cNvPr>
                <p:cNvSpPr/>
                <p:nvPr/>
              </p:nvSpPr>
              <p:spPr>
                <a:xfrm>
                  <a:off x="4466896" y="3090042"/>
                  <a:ext cx="2007475" cy="2375338"/>
                </a:xfrm>
                <a:prstGeom prst="rect">
                  <a:avLst/>
                </a:prstGeom>
                <a:no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21" name="Straight Connector 120">
                  <a:extLst>
                    <a:ext uri="{FF2B5EF4-FFF2-40B4-BE49-F238E27FC236}">
                      <a16:creationId xmlns:a16="http://schemas.microsoft.com/office/drawing/2014/main" id="{BADA6C7B-187B-466C-BCCD-93248612821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806965" y="3090041"/>
                  <a:ext cx="0" cy="2375339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2" name="Straight Connector 121">
                  <a:extLst>
                    <a:ext uri="{FF2B5EF4-FFF2-40B4-BE49-F238E27FC236}">
                      <a16:creationId xmlns:a16="http://schemas.microsoft.com/office/drawing/2014/main" id="{7B01E6A5-D831-45B7-B1B2-5B940D8406CE}"/>
                    </a:ext>
                  </a:extLst>
                </p:cNvPr>
                <p:cNvCxnSpPr/>
                <p:nvPr/>
              </p:nvCxnSpPr>
              <p:spPr>
                <a:xfrm>
                  <a:off x="4466896" y="3626070"/>
                  <a:ext cx="2007475" cy="0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3" name="Straight Connector 122">
                  <a:extLst>
                    <a:ext uri="{FF2B5EF4-FFF2-40B4-BE49-F238E27FC236}">
                      <a16:creationId xmlns:a16="http://schemas.microsoft.com/office/drawing/2014/main" id="{D01E5487-3F45-4ED4-8032-B264112F0A4A}"/>
                    </a:ext>
                  </a:extLst>
                </p:cNvPr>
                <p:cNvCxnSpPr/>
                <p:nvPr/>
              </p:nvCxnSpPr>
              <p:spPr>
                <a:xfrm>
                  <a:off x="4466895" y="4261945"/>
                  <a:ext cx="2007475" cy="0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4" name="Straight Connector 123">
                  <a:extLst>
                    <a:ext uri="{FF2B5EF4-FFF2-40B4-BE49-F238E27FC236}">
                      <a16:creationId xmlns:a16="http://schemas.microsoft.com/office/drawing/2014/main" id="{B327FB5D-6302-4753-B847-4DCFE155D669}"/>
                    </a:ext>
                  </a:extLst>
                </p:cNvPr>
                <p:cNvCxnSpPr/>
                <p:nvPr/>
              </p:nvCxnSpPr>
              <p:spPr>
                <a:xfrm>
                  <a:off x="4466895" y="4850525"/>
                  <a:ext cx="2007475" cy="0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5" name="Straight Connector 124">
                  <a:extLst>
                    <a:ext uri="{FF2B5EF4-FFF2-40B4-BE49-F238E27FC236}">
                      <a16:creationId xmlns:a16="http://schemas.microsoft.com/office/drawing/2014/main" id="{31772A6B-FDC8-4B87-95C4-BF2E62F30E8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139558" y="3090041"/>
                  <a:ext cx="0" cy="2375339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19" name="Straight Connector 118">
                <a:extLst>
                  <a:ext uri="{FF2B5EF4-FFF2-40B4-BE49-F238E27FC236}">
                    <a16:creationId xmlns:a16="http://schemas.microsoft.com/office/drawing/2014/main" id="{22D9D2FE-FE86-4CD7-AED2-FE9DBE8E8CB2}"/>
                  </a:ext>
                </a:extLst>
              </p:cNvPr>
              <p:cNvCxnSpPr/>
              <p:nvPr/>
            </p:nvCxnSpPr>
            <p:spPr>
              <a:xfrm>
                <a:off x="5070915" y="3804746"/>
                <a:ext cx="678244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26" name="Group 125">
            <a:extLst>
              <a:ext uri="{FF2B5EF4-FFF2-40B4-BE49-F238E27FC236}">
                <a16:creationId xmlns:a16="http://schemas.microsoft.com/office/drawing/2014/main" id="{9287D99A-B39B-4857-BD38-FFE50A9046A6}"/>
              </a:ext>
            </a:extLst>
          </p:cNvPr>
          <p:cNvGrpSpPr/>
          <p:nvPr/>
        </p:nvGrpSpPr>
        <p:grpSpPr>
          <a:xfrm>
            <a:off x="6037313" y="2374359"/>
            <a:ext cx="862063" cy="945930"/>
            <a:chOff x="6641234" y="5182827"/>
            <a:chExt cx="862063" cy="945930"/>
          </a:xfrm>
        </p:grpSpPr>
        <p:grpSp>
          <p:nvGrpSpPr>
            <p:cNvPr id="127" name="Group 126">
              <a:extLst>
                <a:ext uri="{FF2B5EF4-FFF2-40B4-BE49-F238E27FC236}">
                  <a16:creationId xmlns:a16="http://schemas.microsoft.com/office/drawing/2014/main" id="{D2552B03-918A-4BCA-B218-9EEA3933AD5A}"/>
                </a:ext>
              </a:extLst>
            </p:cNvPr>
            <p:cNvGrpSpPr/>
            <p:nvPr/>
          </p:nvGrpSpPr>
          <p:grpSpPr>
            <a:xfrm>
              <a:off x="6741631" y="5182827"/>
              <a:ext cx="678244" cy="945930"/>
              <a:chOff x="5070915" y="3804746"/>
              <a:chExt cx="678244" cy="945930"/>
            </a:xfrm>
          </p:grpSpPr>
          <p:grpSp>
            <p:nvGrpSpPr>
              <p:cNvPr id="132" name="Group 131">
                <a:extLst>
                  <a:ext uri="{FF2B5EF4-FFF2-40B4-BE49-F238E27FC236}">
                    <a16:creationId xmlns:a16="http://schemas.microsoft.com/office/drawing/2014/main" id="{560A9A96-7905-4FD2-95E8-5E6898CAB4AA}"/>
                  </a:ext>
                </a:extLst>
              </p:cNvPr>
              <p:cNvGrpSpPr/>
              <p:nvPr/>
            </p:nvGrpSpPr>
            <p:grpSpPr>
              <a:xfrm>
                <a:off x="5070915" y="3804746"/>
                <a:ext cx="678244" cy="945930"/>
                <a:chOff x="4466895" y="3090041"/>
                <a:chExt cx="2007476" cy="2375339"/>
              </a:xfrm>
            </p:grpSpPr>
            <p:sp>
              <p:nvSpPr>
                <p:cNvPr id="134" name="Rectangle 133">
                  <a:extLst>
                    <a:ext uri="{FF2B5EF4-FFF2-40B4-BE49-F238E27FC236}">
                      <a16:creationId xmlns:a16="http://schemas.microsoft.com/office/drawing/2014/main" id="{751C5111-9D51-433F-9806-A38C6F2D81A9}"/>
                    </a:ext>
                  </a:extLst>
                </p:cNvPr>
                <p:cNvSpPr/>
                <p:nvPr/>
              </p:nvSpPr>
              <p:spPr>
                <a:xfrm>
                  <a:off x="4466896" y="3090042"/>
                  <a:ext cx="2007475" cy="2375338"/>
                </a:xfrm>
                <a:prstGeom prst="rect">
                  <a:avLst/>
                </a:prstGeom>
                <a:no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35" name="Straight Connector 134">
                  <a:extLst>
                    <a:ext uri="{FF2B5EF4-FFF2-40B4-BE49-F238E27FC236}">
                      <a16:creationId xmlns:a16="http://schemas.microsoft.com/office/drawing/2014/main" id="{CA77EC4B-F7BE-43BE-B0CA-06B3011D3BF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806965" y="3090041"/>
                  <a:ext cx="0" cy="2375339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6" name="Straight Connector 135">
                  <a:extLst>
                    <a:ext uri="{FF2B5EF4-FFF2-40B4-BE49-F238E27FC236}">
                      <a16:creationId xmlns:a16="http://schemas.microsoft.com/office/drawing/2014/main" id="{9CD96F6A-791E-44C2-9BFA-A5279B49A8BF}"/>
                    </a:ext>
                  </a:extLst>
                </p:cNvPr>
                <p:cNvCxnSpPr/>
                <p:nvPr/>
              </p:nvCxnSpPr>
              <p:spPr>
                <a:xfrm>
                  <a:off x="4466896" y="3626070"/>
                  <a:ext cx="2007475" cy="0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7" name="Straight Connector 136">
                  <a:extLst>
                    <a:ext uri="{FF2B5EF4-FFF2-40B4-BE49-F238E27FC236}">
                      <a16:creationId xmlns:a16="http://schemas.microsoft.com/office/drawing/2014/main" id="{C332707A-3656-416E-9162-36DD7D09A316}"/>
                    </a:ext>
                  </a:extLst>
                </p:cNvPr>
                <p:cNvCxnSpPr/>
                <p:nvPr/>
              </p:nvCxnSpPr>
              <p:spPr>
                <a:xfrm>
                  <a:off x="4466895" y="4261945"/>
                  <a:ext cx="2007475" cy="0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8" name="Straight Connector 137">
                  <a:extLst>
                    <a:ext uri="{FF2B5EF4-FFF2-40B4-BE49-F238E27FC236}">
                      <a16:creationId xmlns:a16="http://schemas.microsoft.com/office/drawing/2014/main" id="{63D5064A-078E-4343-8609-DA70101016B3}"/>
                    </a:ext>
                  </a:extLst>
                </p:cNvPr>
                <p:cNvCxnSpPr/>
                <p:nvPr/>
              </p:nvCxnSpPr>
              <p:spPr>
                <a:xfrm>
                  <a:off x="4466895" y="4850525"/>
                  <a:ext cx="2007475" cy="0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9" name="Straight Connector 138">
                  <a:extLst>
                    <a:ext uri="{FF2B5EF4-FFF2-40B4-BE49-F238E27FC236}">
                      <a16:creationId xmlns:a16="http://schemas.microsoft.com/office/drawing/2014/main" id="{97930398-4C44-4801-98BE-42ED5E9CAAE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139558" y="3090041"/>
                  <a:ext cx="0" cy="2375339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33" name="Straight Connector 132">
                <a:extLst>
                  <a:ext uri="{FF2B5EF4-FFF2-40B4-BE49-F238E27FC236}">
                    <a16:creationId xmlns:a16="http://schemas.microsoft.com/office/drawing/2014/main" id="{909472DA-08A1-4AB8-AF0E-6180576689F0}"/>
                  </a:ext>
                </a:extLst>
              </p:cNvPr>
              <p:cNvCxnSpPr/>
              <p:nvPr/>
            </p:nvCxnSpPr>
            <p:spPr>
              <a:xfrm>
                <a:off x="5070915" y="3804746"/>
                <a:ext cx="678244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28" name="Oval 127">
              <a:extLst>
                <a:ext uri="{FF2B5EF4-FFF2-40B4-BE49-F238E27FC236}">
                  <a16:creationId xmlns:a16="http://schemas.microsoft.com/office/drawing/2014/main" id="{DBDABBEC-B8E3-47F9-8CCD-09C5AA3429D1}"/>
                </a:ext>
              </a:extLst>
            </p:cNvPr>
            <p:cNvSpPr/>
            <p:nvPr/>
          </p:nvSpPr>
          <p:spPr>
            <a:xfrm>
              <a:off x="6641234" y="5676812"/>
              <a:ext cx="178676" cy="17867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u="sng"/>
            </a:p>
          </p:txBody>
        </p:sp>
        <p:sp>
          <p:nvSpPr>
            <p:cNvPr id="129" name="Oval 128">
              <a:extLst>
                <a:ext uri="{FF2B5EF4-FFF2-40B4-BE49-F238E27FC236}">
                  <a16:creationId xmlns:a16="http://schemas.microsoft.com/office/drawing/2014/main" id="{7E94C8D7-9B53-4024-B965-EAA612955AA7}"/>
                </a:ext>
              </a:extLst>
            </p:cNvPr>
            <p:cNvSpPr/>
            <p:nvPr/>
          </p:nvSpPr>
          <p:spPr>
            <a:xfrm>
              <a:off x="6863702" y="5676812"/>
              <a:ext cx="178676" cy="17867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u="sng"/>
            </a:p>
          </p:txBody>
        </p:sp>
        <p:sp>
          <p:nvSpPr>
            <p:cNvPr id="130" name="Oval 129">
              <a:extLst>
                <a:ext uri="{FF2B5EF4-FFF2-40B4-BE49-F238E27FC236}">
                  <a16:creationId xmlns:a16="http://schemas.microsoft.com/office/drawing/2014/main" id="{4C01385C-428B-4141-B069-813CED9020C2}"/>
                </a:ext>
              </a:extLst>
            </p:cNvPr>
            <p:cNvSpPr/>
            <p:nvPr/>
          </p:nvSpPr>
          <p:spPr>
            <a:xfrm>
              <a:off x="7099132" y="5677248"/>
              <a:ext cx="178676" cy="17867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u="sng"/>
            </a:p>
          </p:txBody>
        </p:sp>
        <p:sp>
          <p:nvSpPr>
            <p:cNvPr id="131" name="Oval 130">
              <a:extLst>
                <a:ext uri="{FF2B5EF4-FFF2-40B4-BE49-F238E27FC236}">
                  <a16:creationId xmlns:a16="http://schemas.microsoft.com/office/drawing/2014/main" id="{8629E204-4120-4013-AABD-FE570ED1DE25}"/>
                </a:ext>
              </a:extLst>
            </p:cNvPr>
            <p:cNvSpPr/>
            <p:nvPr/>
          </p:nvSpPr>
          <p:spPr>
            <a:xfrm>
              <a:off x="7324621" y="5676812"/>
              <a:ext cx="178676" cy="17867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u="sng"/>
            </a:p>
          </p:txBody>
        </p:sp>
      </p:grpSp>
      <p:grpSp>
        <p:nvGrpSpPr>
          <p:cNvPr id="140" name="Group 139">
            <a:extLst>
              <a:ext uri="{FF2B5EF4-FFF2-40B4-BE49-F238E27FC236}">
                <a16:creationId xmlns:a16="http://schemas.microsoft.com/office/drawing/2014/main" id="{7295FCED-B713-4D7F-960C-E65B64564CBA}"/>
              </a:ext>
            </a:extLst>
          </p:cNvPr>
          <p:cNvGrpSpPr/>
          <p:nvPr/>
        </p:nvGrpSpPr>
        <p:grpSpPr>
          <a:xfrm>
            <a:off x="8589149" y="2367730"/>
            <a:ext cx="862063" cy="945930"/>
            <a:chOff x="8500202" y="5174593"/>
            <a:chExt cx="862063" cy="945930"/>
          </a:xfrm>
        </p:grpSpPr>
        <p:grpSp>
          <p:nvGrpSpPr>
            <p:cNvPr id="141" name="Group 140">
              <a:extLst>
                <a:ext uri="{FF2B5EF4-FFF2-40B4-BE49-F238E27FC236}">
                  <a16:creationId xmlns:a16="http://schemas.microsoft.com/office/drawing/2014/main" id="{FC225BC9-431D-46C8-A05E-3124884F2692}"/>
                </a:ext>
              </a:extLst>
            </p:cNvPr>
            <p:cNvGrpSpPr/>
            <p:nvPr/>
          </p:nvGrpSpPr>
          <p:grpSpPr>
            <a:xfrm>
              <a:off x="8600599" y="5174593"/>
              <a:ext cx="678244" cy="945930"/>
              <a:chOff x="5070915" y="3804746"/>
              <a:chExt cx="678244" cy="945930"/>
            </a:xfrm>
          </p:grpSpPr>
          <p:grpSp>
            <p:nvGrpSpPr>
              <p:cNvPr id="146" name="Group 145">
                <a:extLst>
                  <a:ext uri="{FF2B5EF4-FFF2-40B4-BE49-F238E27FC236}">
                    <a16:creationId xmlns:a16="http://schemas.microsoft.com/office/drawing/2014/main" id="{9FEA420A-4FA9-4587-AB17-B9C9051FF9F9}"/>
                  </a:ext>
                </a:extLst>
              </p:cNvPr>
              <p:cNvGrpSpPr/>
              <p:nvPr/>
            </p:nvGrpSpPr>
            <p:grpSpPr>
              <a:xfrm>
                <a:off x="5070915" y="3804746"/>
                <a:ext cx="678244" cy="945930"/>
                <a:chOff x="4466895" y="3090041"/>
                <a:chExt cx="2007476" cy="2375339"/>
              </a:xfrm>
            </p:grpSpPr>
            <p:sp>
              <p:nvSpPr>
                <p:cNvPr id="148" name="Rectangle 147">
                  <a:extLst>
                    <a:ext uri="{FF2B5EF4-FFF2-40B4-BE49-F238E27FC236}">
                      <a16:creationId xmlns:a16="http://schemas.microsoft.com/office/drawing/2014/main" id="{35B2A3C6-59B7-4B94-8A13-B90006D76371}"/>
                    </a:ext>
                  </a:extLst>
                </p:cNvPr>
                <p:cNvSpPr/>
                <p:nvPr/>
              </p:nvSpPr>
              <p:spPr>
                <a:xfrm>
                  <a:off x="4466896" y="3090042"/>
                  <a:ext cx="2007475" cy="2375338"/>
                </a:xfrm>
                <a:prstGeom prst="rect">
                  <a:avLst/>
                </a:prstGeom>
                <a:no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49" name="Straight Connector 148">
                  <a:extLst>
                    <a:ext uri="{FF2B5EF4-FFF2-40B4-BE49-F238E27FC236}">
                      <a16:creationId xmlns:a16="http://schemas.microsoft.com/office/drawing/2014/main" id="{59A2A914-E29F-4478-B9F4-940A1777D90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806965" y="3090041"/>
                  <a:ext cx="0" cy="2375339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0" name="Straight Connector 149">
                  <a:extLst>
                    <a:ext uri="{FF2B5EF4-FFF2-40B4-BE49-F238E27FC236}">
                      <a16:creationId xmlns:a16="http://schemas.microsoft.com/office/drawing/2014/main" id="{1EC497FE-85A7-4044-BEEF-CB894E414294}"/>
                    </a:ext>
                  </a:extLst>
                </p:cNvPr>
                <p:cNvCxnSpPr/>
                <p:nvPr/>
              </p:nvCxnSpPr>
              <p:spPr>
                <a:xfrm>
                  <a:off x="4466896" y="3626070"/>
                  <a:ext cx="2007475" cy="0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1" name="Straight Connector 150">
                  <a:extLst>
                    <a:ext uri="{FF2B5EF4-FFF2-40B4-BE49-F238E27FC236}">
                      <a16:creationId xmlns:a16="http://schemas.microsoft.com/office/drawing/2014/main" id="{91863786-C9EB-4671-8C56-8ED274EE49AD}"/>
                    </a:ext>
                  </a:extLst>
                </p:cNvPr>
                <p:cNvCxnSpPr/>
                <p:nvPr/>
              </p:nvCxnSpPr>
              <p:spPr>
                <a:xfrm>
                  <a:off x="4466895" y="4261945"/>
                  <a:ext cx="2007475" cy="0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2" name="Straight Connector 151">
                  <a:extLst>
                    <a:ext uri="{FF2B5EF4-FFF2-40B4-BE49-F238E27FC236}">
                      <a16:creationId xmlns:a16="http://schemas.microsoft.com/office/drawing/2014/main" id="{42EA5D5B-9221-4411-BB73-B50999F3DE5A}"/>
                    </a:ext>
                  </a:extLst>
                </p:cNvPr>
                <p:cNvCxnSpPr/>
                <p:nvPr/>
              </p:nvCxnSpPr>
              <p:spPr>
                <a:xfrm>
                  <a:off x="4466895" y="4850525"/>
                  <a:ext cx="2007475" cy="0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3" name="Straight Connector 152">
                  <a:extLst>
                    <a:ext uri="{FF2B5EF4-FFF2-40B4-BE49-F238E27FC236}">
                      <a16:creationId xmlns:a16="http://schemas.microsoft.com/office/drawing/2014/main" id="{8B94295B-0765-42ED-ADFB-030C8635409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139558" y="3090041"/>
                  <a:ext cx="0" cy="2375339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47" name="Straight Connector 146">
                <a:extLst>
                  <a:ext uri="{FF2B5EF4-FFF2-40B4-BE49-F238E27FC236}">
                    <a16:creationId xmlns:a16="http://schemas.microsoft.com/office/drawing/2014/main" id="{77D53E76-73C4-4595-AEFD-CAF5BAC1EBB5}"/>
                  </a:ext>
                </a:extLst>
              </p:cNvPr>
              <p:cNvCxnSpPr/>
              <p:nvPr/>
            </p:nvCxnSpPr>
            <p:spPr>
              <a:xfrm>
                <a:off x="5070915" y="3804746"/>
                <a:ext cx="678244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42" name="Oval 141">
              <a:extLst>
                <a:ext uri="{FF2B5EF4-FFF2-40B4-BE49-F238E27FC236}">
                  <a16:creationId xmlns:a16="http://schemas.microsoft.com/office/drawing/2014/main" id="{36B18238-7B72-48A8-8038-6646754D625F}"/>
                </a:ext>
              </a:extLst>
            </p:cNvPr>
            <p:cNvSpPr/>
            <p:nvPr/>
          </p:nvSpPr>
          <p:spPr>
            <a:xfrm>
              <a:off x="8500202" y="5426844"/>
              <a:ext cx="178676" cy="17867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u="sng"/>
            </a:p>
          </p:txBody>
        </p:sp>
        <p:sp>
          <p:nvSpPr>
            <p:cNvPr id="143" name="Oval 142">
              <a:extLst>
                <a:ext uri="{FF2B5EF4-FFF2-40B4-BE49-F238E27FC236}">
                  <a16:creationId xmlns:a16="http://schemas.microsoft.com/office/drawing/2014/main" id="{038C086B-47FA-4026-B8C2-0B1FD42EEEAF}"/>
                </a:ext>
              </a:extLst>
            </p:cNvPr>
            <p:cNvSpPr/>
            <p:nvPr/>
          </p:nvSpPr>
          <p:spPr>
            <a:xfrm>
              <a:off x="8722670" y="5668578"/>
              <a:ext cx="178676" cy="17867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u="sng"/>
            </a:p>
          </p:txBody>
        </p:sp>
        <p:sp>
          <p:nvSpPr>
            <p:cNvPr id="144" name="Oval 143">
              <a:extLst>
                <a:ext uri="{FF2B5EF4-FFF2-40B4-BE49-F238E27FC236}">
                  <a16:creationId xmlns:a16="http://schemas.microsoft.com/office/drawing/2014/main" id="{137116D5-D47F-47F4-A587-1D0BB9C2FC37}"/>
                </a:ext>
              </a:extLst>
            </p:cNvPr>
            <p:cNvSpPr/>
            <p:nvPr/>
          </p:nvSpPr>
          <p:spPr>
            <a:xfrm>
              <a:off x="8958100" y="5669014"/>
              <a:ext cx="178676" cy="17867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u="sng"/>
            </a:p>
          </p:txBody>
        </p:sp>
        <p:sp>
          <p:nvSpPr>
            <p:cNvPr id="145" name="Oval 144">
              <a:extLst>
                <a:ext uri="{FF2B5EF4-FFF2-40B4-BE49-F238E27FC236}">
                  <a16:creationId xmlns:a16="http://schemas.microsoft.com/office/drawing/2014/main" id="{6985EB9F-5B60-484F-A26D-97AF2B473244}"/>
                </a:ext>
              </a:extLst>
            </p:cNvPr>
            <p:cNvSpPr/>
            <p:nvPr/>
          </p:nvSpPr>
          <p:spPr>
            <a:xfrm>
              <a:off x="9183589" y="5668578"/>
              <a:ext cx="178676" cy="17867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u="sng"/>
            </a:p>
          </p:txBody>
        </p:sp>
      </p:grpSp>
    </p:spTree>
    <p:extLst>
      <p:ext uri="{BB962C8B-B14F-4D97-AF65-F5344CB8AC3E}">
        <p14:creationId xmlns:p14="http://schemas.microsoft.com/office/powerpoint/2010/main" val="36880376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TextBox 51">
            <a:extLst>
              <a:ext uri="{FF2B5EF4-FFF2-40B4-BE49-F238E27FC236}">
                <a16:creationId xmlns:a16="http://schemas.microsoft.com/office/drawing/2014/main" id="{16D1CF23-CA72-4EEF-90CB-8097C4FC9E2B}"/>
              </a:ext>
            </a:extLst>
          </p:cNvPr>
          <p:cNvSpPr txBox="1"/>
          <p:nvPr/>
        </p:nvSpPr>
        <p:spPr>
          <a:xfrm>
            <a:off x="558801" y="3595637"/>
            <a:ext cx="1079499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/>
              <a:t>Wave goodbye to cares of the day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0B968275-4267-4C17-AF92-D42576619EC7}"/>
              </a:ext>
            </a:extLst>
          </p:cNvPr>
          <p:cNvSpPr txBox="1"/>
          <p:nvPr/>
        </p:nvSpPr>
        <p:spPr>
          <a:xfrm>
            <a:off x="1630949" y="2517835"/>
            <a:ext cx="276038" cy="307777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400" dirty="0"/>
              <a:t>3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DC660C7C-5D99-49A6-AB79-C14B0B5A2841}"/>
              </a:ext>
            </a:extLst>
          </p:cNvPr>
          <p:cNvSpPr txBox="1"/>
          <p:nvPr/>
        </p:nvSpPr>
        <p:spPr>
          <a:xfrm>
            <a:off x="955645" y="1982600"/>
            <a:ext cx="492443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dirty="0"/>
              <a:t>Cm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D356D0DE-049B-4AAE-942B-CE5CDED1105C}"/>
              </a:ext>
            </a:extLst>
          </p:cNvPr>
          <p:cNvSpPr txBox="1"/>
          <p:nvPr/>
        </p:nvSpPr>
        <p:spPr>
          <a:xfrm>
            <a:off x="3505625" y="2004138"/>
            <a:ext cx="609462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dirty="0"/>
              <a:t>Cm7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D277426F-C312-49DD-AFF4-71548A478723}"/>
              </a:ext>
            </a:extLst>
          </p:cNvPr>
          <p:cNvSpPr txBox="1"/>
          <p:nvPr/>
        </p:nvSpPr>
        <p:spPr>
          <a:xfrm>
            <a:off x="8488563" y="2008614"/>
            <a:ext cx="444352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dirty="0"/>
              <a:t>D</a:t>
            </a:r>
            <a:r>
              <a:rPr lang="en-US" dirty="0">
                <a:solidFill>
                  <a:schemeClr val="bg2">
                    <a:lumMod val="75000"/>
                  </a:schemeClr>
                </a:solidFill>
              </a:rPr>
              <a:t>9</a:t>
            </a:r>
          </a:p>
        </p:txBody>
      </p:sp>
      <p:grpSp>
        <p:nvGrpSpPr>
          <p:cNvPr id="61" name="Group 60">
            <a:extLst>
              <a:ext uri="{FF2B5EF4-FFF2-40B4-BE49-F238E27FC236}">
                <a16:creationId xmlns:a16="http://schemas.microsoft.com/office/drawing/2014/main" id="{7BD92930-5DE5-43B9-8883-4EEF692596E4}"/>
              </a:ext>
            </a:extLst>
          </p:cNvPr>
          <p:cNvGrpSpPr/>
          <p:nvPr/>
        </p:nvGrpSpPr>
        <p:grpSpPr>
          <a:xfrm>
            <a:off x="823062" y="2357668"/>
            <a:ext cx="856920" cy="945930"/>
            <a:chOff x="3415712" y="3767352"/>
            <a:chExt cx="856920" cy="945930"/>
          </a:xfrm>
        </p:grpSpPr>
        <p:grpSp>
          <p:nvGrpSpPr>
            <p:cNvPr id="62" name="Group 61">
              <a:extLst>
                <a:ext uri="{FF2B5EF4-FFF2-40B4-BE49-F238E27FC236}">
                  <a16:creationId xmlns:a16="http://schemas.microsoft.com/office/drawing/2014/main" id="{D73AE151-6823-4CA7-90DB-387816108EF6}"/>
                </a:ext>
              </a:extLst>
            </p:cNvPr>
            <p:cNvGrpSpPr/>
            <p:nvPr/>
          </p:nvGrpSpPr>
          <p:grpSpPr>
            <a:xfrm>
              <a:off x="3505050" y="3767352"/>
              <a:ext cx="678244" cy="945930"/>
              <a:chOff x="4466895" y="3090041"/>
              <a:chExt cx="2007476" cy="2375339"/>
            </a:xfrm>
          </p:grpSpPr>
          <p:sp>
            <p:nvSpPr>
              <p:cNvPr id="67" name="Rectangle 66">
                <a:extLst>
                  <a:ext uri="{FF2B5EF4-FFF2-40B4-BE49-F238E27FC236}">
                    <a16:creationId xmlns:a16="http://schemas.microsoft.com/office/drawing/2014/main" id="{A502691C-FB8A-425C-B00F-B0491406DC06}"/>
                  </a:ext>
                </a:extLst>
              </p:cNvPr>
              <p:cNvSpPr/>
              <p:nvPr/>
            </p:nvSpPr>
            <p:spPr>
              <a:xfrm>
                <a:off x="4466896" y="3090042"/>
                <a:ext cx="2007475" cy="2375338"/>
              </a:xfrm>
              <a:prstGeom prst="rect">
                <a:avLst/>
              </a:prstGeom>
              <a:no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68" name="Straight Connector 67">
                <a:extLst>
                  <a:ext uri="{FF2B5EF4-FFF2-40B4-BE49-F238E27FC236}">
                    <a16:creationId xmlns:a16="http://schemas.microsoft.com/office/drawing/2014/main" id="{06418430-0077-46A8-B817-89F47CF132C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806965" y="3090041"/>
                <a:ext cx="0" cy="2375339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" name="Straight Connector 68">
                <a:extLst>
                  <a:ext uri="{FF2B5EF4-FFF2-40B4-BE49-F238E27FC236}">
                    <a16:creationId xmlns:a16="http://schemas.microsoft.com/office/drawing/2014/main" id="{36E01E5A-AD34-4712-9898-1625AF713C32}"/>
                  </a:ext>
                </a:extLst>
              </p:cNvPr>
              <p:cNvCxnSpPr/>
              <p:nvPr/>
            </p:nvCxnSpPr>
            <p:spPr>
              <a:xfrm>
                <a:off x="4466896" y="3626070"/>
                <a:ext cx="200747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" name="Straight Connector 69">
                <a:extLst>
                  <a:ext uri="{FF2B5EF4-FFF2-40B4-BE49-F238E27FC236}">
                    <a16:creationId xmlns:a16="http://schemas.microsoft.com/office/drawing/2014/main" id="{6925D5B3-BD02-4691-A7F4-53659477EE9C}"/>
                  </a:ext>
                </a:extLst>
              </p:cNvPr>
              <p:cNvCxnSpPr/>
              <p:nvPr/>
            </p:nvCxnSpPr>
            <p:spPr>
              <a:xfrm>
                <a:off x="4466895" y="4261945"/>
                <a:ext cx="200747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1" name="Straight Connector 70">
                <a:extLst>
                  <a:ext uri="{FF2B5EF4-FFF2-40B4-BE49-F238E27FC236}">
                    <a16:creationId xmlns:a16="http://schemas.microsoft.com/office/drawing/2014/main" id="{9D984C4E-5977-4135-AC40-411254AC6322}"/>
                  </a:ext>
                </a:extLst>
              </p:cNvPr>
              <p:cNvCxnSpPr/>
              <p:nvPr/>
            </p:nvCxnSpPr>
            <p:spPr>
              <a:xfrm>
                <a:off x="4466895" y="4850525"/>
                <a:ext cx="200747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2" name="Straight Connector 71">
                <a:extLst>
                  <a:ext uri="{FF2B5EF4-FFF2-40B4-BE49-F238E27FC236}">
                    <a16:creationId xmlns:a16="http://schemas.microsoft.com/office/drawing/2014/main" id="{815A5189-D4F1-474B-AF9C-AF583796A0A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139558" y="3090041"/>
                <a:ext cx="0" cy="2375339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3" name="Oval 62">
              <a:extLst>
                <a:ext uri="{FF2B5EF4-FFF2-40B4-BE49-F238E27FC236}">
                  <a16:creationId xmlns:a16="http://schemas.microsoft.com/office/drawing/2014/main" id="{603D5658-B41D-44FC-B04E-B39B7728214E}"/>
                </a:ext>
              </a:extLst>
            </p:cNvPr>
            <p:cNvSpPr/>
            <p:nvPr/>
          </p:nvSpPr>
          <p:spPr>
            <a:xfrm>
              <a:off x="3415712" y="4487263"/>
              <a:ext cx="178676" cy="17867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Oval 63">
              <a:extLst>
                <a:ext uri="{FF2B5EF4-FFF2-40B4-BE49-F238E27FC236}">
                  <a16:creationId xmlns:a16="http://schemas.microsoft.com/office/drawing/2014/main" id="{EEB62058-6905-46DA-8AA5-87CA78A1BFBC}"/>
                </a:ext>
              </a:extLst>
            </p:cNvPr>
            <p:cNvSpPr/>
            <p:nvPr/>
          </p:nvSpPr>
          <p:spPr>
            <a:xfrm>
              <a:off x="3641201" y="4000633"/>
              <a:ext cx="178676" cy="17867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Oval 64">
              <a:extLst>
                <a:ext uri="{FF2B5EF4-FFF2-40B4-BE49-F238E27FC236}">
                  <a16:creationId xmlns:a16="http://schemas.microsoft.com/office/drawing/2014/main" id="{AAC3F91C-455F-4DC8-ABF7-8CAF303B10CB}"/>
                </a:ext>
              </a:extLst>
            </p:cNvPr>
            <p:cNvSpPr/>
            <p:nvPr/>
          </p:nvSpPr>
          <p:spPr>
            <a:xfrm>
              <a:off x="3866689" y="4002080"/>
              <a:ext cx="178676" cy="17867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Oval 65">
              <a:extLst>
                <a:ext uri="{FF2B5EF4-FFF2-40B4-BE49-F238E27FC236}">
                  <a16:creationId xmlns:a16="http://schemas.microsoft.com/office/drawing/2014/main" id="{44D366FD-C5AF-48F7-83E2-770AC6BB7AB7}"/>
                </a:ext>
              </a:extLst>
            </p:cNvPr>
            <p:cNvSpPr/>
            <p:nvPr/>
          </p:nvSpPr>
          <p:spPr>
            <a:xfrm>
              <a:off x="4093956" y="4000633"/>
              <a:ext cx="178676" cy="17867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6" name="Group 125">
            <a:extLst>
              <a:ext uri="{FF2B5EF4-FFF2-40B4-BE49-F238E27FC236}">
                <a16:creationId xmlns:a16="http://schemas.microsoft.com/office/drawing/2014/main" id="{9287D99A-B39B-4857-BD38-FFE50A9046A6}"/>
              </a:ext>
            </a:extLst>
          </p:cNvPr>
          <p:cNvGrpSpPr/>
          <p:nvPr/>
        </p:nvGrpSpPr>
        <p:grpSpPr>
          <a:xfrm>
            <a:off x="3370925" y="2371072"/>
            <a:ext cx="862063" cy="945930"/>
            <a:chOff x="6641234" y="5182827"/>
            <a:chExt cx="862063" cy="945930"/>
          </a:xfrm>
        </p:grpSpPr>
        <p:grpSp>
          <p:nvGrpSpPr>
            <p:cNvPr id="127" name="Group 126">
              <a:extLst>
                <a:ext uri="{FF2B5EF4-FFF2-40B4-BE49-F238E27FC236}">
                  <a16:creationId xmlns:a16="http://schemas.microsoft.com/office/drawing/2014/main" id="{D2552B03-918A-4BCA-B218-9EEA3933AD5A}"/>
                </a:ext>
              </a:extLst>
            </p:cNvPr>
            <p:cNvGrpSpPr/>
            <p:nvPr/>
          </p:nvGrpSpPr>
          <p:grpSpPr>
            <a:xfrm>
              <a:off x="6741631" y="5182827"/>
              <a:ext cx="678244" cy="945930"/>
              <a:chOff x="5070915" y="3804746"/>
              <a:chExt cx="678244" cy="945930"/>
            </a:xfrm>
          </p:grpSpPr>
          <p:grpSp>
            <p:nvGrpSpPr>
              <p:cNvPr id="132" name="Group 131">
                <a:extLst>
                  <a:ext uri="{FF2B5EF4-FFF2-40B4-BE49-F238E27FC236}">
                    <a16:creationId xmlns:a16="http://schemas.microsoft.com/office/drawing/2014/main" id="{560A9A96-7905-4FD2-95E8-5E6898CAB4AA}"/>
                  </a:ext>
                </a:extLst>
              </p:cNvPr>
              <p:cNvGrpSpPr/>
              <p:nvPr/>
            </p:nvGrpSpPr>
            <p:grpSpPr>
              <a:xfrm>
                <a:off x="5070915" y="3804746"/>
                <a:ext cx="678244" cy="945930"/>
                <a:chOff x="4466895" y="3090041"/>
                <a:chExt cx="2007476" cy="2375339"/>
              </a:xfrm>
            </p:grpSpPr>
            <p:sp>
              <p:nvSpPr>
                <p:cNvPr id="134" name="Rectangle 133">
                  <a:extLst>
                    <a:ext uri="{FF2B5EF4-FFF2-40B4-BE49-F238E27FC236}">
                      <a16:creationId xmlns:a16="http://schemas.microsoft.com/office/drawing/2014/main" id="{751C5111-9D51-433F-9806-A38C6F2D81A9}"/>
                    </a:ext>
                  </a:extLst>
                </p:cNvPr>
                <p:cNvSpPr/>
                <p:nvPr/>
              </p:nvSpPr>
              <p:spPr>
                <a:xfrm>
                  <a:off x="4466896" y="3090042"/>
                  <a:ext cx="2007475" cy="2375338"/>
                </a:xfrm>
                <a:prstGeom prst="rect">
                  <a:avLst/>
                </a:prstGeom>
                <a:no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35" name="Straight Connector 134">
                  <a:extLst>
                    <a:ext uri="{FF2B5EF4-FFF2-40B4-BE49-F238E27FC236}">
                      <a16:creationId xmlns:a16="http://schemas.microsoft.com/office/drawing/2014/main" id="{CA77EC4B-F7BE-43BE-B0CA-06B3011D3BF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806965" y="3090041"/>
                  <a:ext cx="0" cy="2375339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6" name="Straight Connector 135">
                  <a:extLst>
                    <a:ext uri="{FF2B5EF4-FFF2-40B4-BE49-F238E27FC236}">
                      <a16:creationId xmlns:a16="http://schemas.microsoft.com/office/drawing/2014/main" id="{9CD96F6A-791E-44C2-9BFA-A5279B49A8BF}"/>
                    </a:ext>
                  </a:extLst>
                </p:cNvPr>
                <p:cNvCxnSpPr/>
                <p:nvPr/>
              </p:nvCxnSpPr>
              <p:spPr>
                <a:xfrm>
                  <a:off x="4466896" y="3626070"/>
                  <a:ext cx="2007475" cy="0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7" name="Straight Connector 136">
                  <a:extLst>
                    <a:ext uri="{FF2B5EF4-FFF2-40B4-BE49-F238E27FC236}">
                      <a16:creationId xmlns:a16="http://schemas.microsoft.com/office/drawing/2014/main" id="{C332707A-3656-416E-9162-36DD7D09A316}"/>
                    </a:ext>
                  </a:extLst>
                </p:cNvPr>
                <p:cNvCxnSpPr/>
                <p:nvPr/>
              </p:nvCxnSpPr>
              <p:spPr>
                <a:xfrm>
                  <a:off x="4466895" y="4261945"/>
                  <a:ext cx="2007475" cy="0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8" name="Straight Connector 137">
                  <a:extLst>
                    <a:ext uri="{FF2B5EF4-FFF2-40B4-BE49-F238E27FC236}">
                      <a16:creationId xmlns:a16="http://schemas.microsoft.com/office/drawing/2014/main" id="{63D5064A-078E-4343-8609-DA70101016B3}"/>
                    </a:ext>
                  </a:extLst>
                </p:cNvPr>
                <p:cNvCxnSpPr/>
                <p:nvPr/>
              </p:nvCxnSpPr>
              <p:spPr>
                <a:xfrm>
                  <a:off x="4466895" y="4850525"/>
                  <a:ext cx="2007475" cy="0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9" name="Straight Connector 138">
                  <a:extLst>
                    <a:ext uri="{FF2B5EF4-FFF2-40B4-BE49-F238E27FC236}">
                      <a16:creationId xmlns:a16="http://schemas.microsoft.com/office/drawing/2014/main" id="{97930398-4C44-4801-98BE-42ED5E9CAAE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139558" y="3090041"/>
                  <a:ext cx="0" cy="2375339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33" name="Straight Connector 132">
                <a:extLst>
                  <a:ext uri="{FF2B5EF4-FFF2-40B4-BE49-F238E27FC236}">
                    <a16:creationId xmlns:a16="http://schemas.microsoft.com/office/drawing/2014/main" id="{909472DA-08A1-4AB8-AF0E-6180576689F0}"/>
                  </a:ext>
                </a:extLst>
              </p:cNvPr>
              <p:cNvCxnSpPr/>
              <p:nvPr/>
            </p:nvCxnSpPr>
            <p:spPr>
              <a:xfrm>
                <a:off x="5070915" y="3804746"/>
                <a:ext cx="678244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28" name="Oval 127">
              <a:extLst>
                <a:ext uri="{FF2B5EF4-FFF2-40B4-BE49-F238E27FC236}">
                  <a16:creationId xmlns:a16="http://schemas.microsoft.com/office/drawing/2014/main" id="{DBDABBEC-B8E3-47F9-8CCD-09C5AA3429D1}"/>
                </a:ext>
              </a:extLst>
            </p:cNvPr>
            <p:cNvSpPr/>
            <p:nvPr/>
          </p:nvSpPr>
          <p:spPr>
            <a:xfrm>
              <a:off x="6641234" y="5676812"/>
              <a:ext cx="178676" cy="17867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u="sng"/>
            </a:p>
          </p:txBody>
        </p:sp>
        <p:sp>
          <p:nvSpPr>
            <p:cNvPr id="129" name="Oval 128">
              <a:extLst>
                <a:ext uri="{FF2B5EF4-FFF2-40B4-BE49-F238E27FC236}">
                  <a16:creationId xmlns:a16="http://schemas.microsoft.com/office/drawing/2014/main" id="{7E94C8D7-9B53-4024-B965-EAA612955AA7}"/>
                </a:ext>
              </a:extLst>
            </p:cNvPr>
            <p:cNvSpPr/>
            <p:nvPr/>
          </p:nvSpPr>
          <p:spPr>
            <a:xfrm>
              <a:off x="6863702" y="5676812"/>
              <a:ext cx="178676" cy="17867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u="sng"/>
            </a:p>
          </p:txBody>
        </p:sp>
        <p:sp>
          <p:nvSpPr>
            <p:cNvPr id="130" name="Oval 129">
              <a:extLst>
                <a:ext uri="{FF2B5EF4-FFF2-40B4-BE49-F238E27FC236}">
                  <a16:creationId xmlns:a16="http://schemas.microsoft.com/office/drawing/2014/main" id="{4C01385C-428B-4141-B069-813CED9020C2}"/>
                </a:ext>
              </a:extLst>
            </p:cNvPr>
            <p:cNvSpPr/>
            <p:nvPr/>
          </p:nvSpPr>
          <p:spPr>
            <a:xfrm>
              <a:off x="7099132" y="5677248"/>
              <a:ext cx="178676" cy="17867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u="sng"/>
            </a:p>
          </p:txBody>
        </p:sp>
        <p:sp>
          <p:nvSpPr>
            <p:cNvPr id="131" name="Oval 130">
              <a:extLst>
                <a:ext uri="{FF2B5EF4-FFF2-40B4-BE49-F238E27FC236}">
                  <a16:creationId xmlns:a16="http://schemas.microsoft.com/office/drawing/2014/main" id="{8629E204-4120-4013-AABD-FE570ED1DE25}"/>
                </a:ext>
              </a:extLst>
            </p:cNvPr>
            <p:cNvSpPr/>
            <p:nvPr/>
          </p:nvSpPr>
          <p:spPr>
            <a:xfrm>
              <a:off x="7324621" y="5676812"/>
              <a:ext cx="178676" cy="17867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u="sng"/>
            </a:p>
          </p:txBody>
        </p:sp>
      </p:grpSp>
      <p:grpSp>
        <p:nvGrpSpPr>
          <p:cNvPr id="73" name="Group 72">
            <a:extLst>
              <a:ext uri="{FF2B5EF4-FFF2-40B4-BE49-F238E27FC236}">
                <a16:creationId xmlns:a16="http://schemas.microsoft.com/office/drawing/2014/main" id="{7851AEEB-87B7-405E-A032-CCFEB8265DC7}"/>
              </a:ext>
            </a:extLst>
          </p:cNvPr>
          <p:cNvGrpSpPr/>
          <p:nvPr/>
        </p:nvGrpSpPr>
        <p:grpSpPr>
          <a:xfrm>
            <a:off x="2146604" y="2374008"/>
            <a:ext cx="839195" cy="945930"/>
            <a:chOff x="5013029" y="3739702"/>
            <a:chExt cx="839195" cy="945930"/>
          </a:xfrm>
        </p:grpSpPr>
        <p:grpSp>
          <p:nvGrpSpPr>
            <p:cNvPr id="74" name="Group 73">
              <a:extLst>
                <a:ext uri="{FF2B5EF4-FFF2-40B4-BE49-F238E27FC236}">
                  <a16:creationId xmlns:a16="http://schemas.microsoft.com/office/drawing/2014/main" id="{87BA99F6-73EA-4923-8887-D7EE02802EE3}"/>
                </a:ext>
              </a:extLst>
            </p:cNvPr>
            <p:cNvGrpSpPr/>
            <p:nvPr/>
          </p:nvGrpSpPr>
          <p:grpSpPr>
            <a:xfrm>
              <a:off x="5102367" y="3739702"/>
              <a:ext cx="678244" cy="945930"/>
              <a:chOff x="4466895" y="3090041"/>
              <a:chExt cx="2007476" cy="2375339"/>
            </a:xfrm>
          </p:grpSpPr>
          <p:sp>
            <p:nvSpPr>
              <p:cNvPr id="80" name="Rectangle 79">
                <a:extLst>
                  <a:ext uri="{FF2B5EF4-FFF2-40B4-BE49-F238E27FC236}">
                    <a16:creationId xmlns:a16="http://schemas.microsoft.com/office/drawing/2014/main" id="{929DC1BC-2A18-45F5-80ED-73044756CB09}"/>
                  </a:ext>
                </a:extLst>
              </p:cNvPr>
              <p:cNvSpPr/>
              <p:nvPr/>
            </p:nvSpPr>
            <p:spPr>
              <a:xfrm>
                <a:off x="4466896" y="3090042"/>
                <a:ext cx="2007475" cy="2375338"/>
              </a:xfrm>
              <a:prstGeom prst="rect">
                <a:avLst/>
              </a:prstGeom>
              <a:no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81" name="Straight Connector 80">
                <a:extLst>
                  <a:ext uri="{FF2B5EF4-FFF2-40B4-BE49-F238E27FC236}">
                    <a16:creationId xmlns:a16="http://schemas.microsoft.com/office/drawing/2014/main" id="{FEE9F64E-B04B-4F56-B935-15815AC23F3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806965" y="3090041"/>
                <a:ext cx="0" cy="2375339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2" name="Straight Connector 81">
                <a:extLst>
                  <a:ext uri="{FF2B5EF4-FFF2-40B4-BE49-F238E27FC236}">
                    <a16:creationId xmlns:a16="http://schemas.microsoft.com/office/drawing/2014/main" id="{C550E5E0-4D8C-4E4A-812C-8B21FA6994CC}"/>
                  </a:ext>
                </a:extLst>
              </p:cNvPr>
              <p:cNvCxnSpPr/>
              <p:nvPr/>
            </p:nvCxnSpPr>
            <p:spPr>
              <a:xfrm>
                <a:off x="4466896" y="3626070"/>
                <a:ext cx="200747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3" name="Straight Connector 82">
                <a:extLst>
                  <a:ext uri="{FF2B5EF4-FFF2-40B4-BE49-F238E27FC236}">
                    <a16:creationId xmlns:a16="http://schemas.microsoft.com/office/drawing/2014/main" id="{442CAEE7-B647-412E-A293-BDDC327DA9F1}"/>
                  </a:ext>
                </a:extLst>
              </p:cNvPr>
              <p:cNvCxnSpPr/>
              <p:nvPr/>
            </p:nvCxnSpPr>
            <p:spPr>
              <a:xfrm>
                <a:off x="4466895" y="4261945"/>
                <a:ext cx="200747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4" name="Straight Connector 83">
                <a:extLst>
                  <a:ext uri="{FF2B5EF4-FFF2-40B4-BE49-F238E27FC236}">
                    <a16:creationId xmlns:a16="http://schemas.microsoft.com/office/drawing/2014/main" id="{70A64D4D-255E-4EB6-8E23-80DBFA5B611D}"/>
                  </a:ext>
                </a:extLst>
              </p:cNvPr>
              <p:cNvCxnSpPr/>
              <p:nvPr/>
            </p:nvCxnSpPr>
            <p:spPr>
              <a:xfrm>
                <a:off x="4466895" y="4850525"/>
                <a:ext cx="200747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5" name="Straight Connector 84">
                <a:extLst>
                  <a:ext uri="{FF2B5EF4-FFF2-40B4-BE49-F238E27FC236}">
                    <a16:creationId xmlns:a16="http://schemas.microsoft.com/office/drawing/2014/main" id="{AB130020-742B-4980-9A48-1EA1313C7C9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139558" y="3090041"/>
                <a:ext cx="0" cy="2375339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75" name="Oval 74">
              <a:extLst>
                <a:ext uri="{FF2B5EF4-FFF2-40B4-BE49-F238E27FC236}">
                  <a16:creationId xmlns:a16="http://schemas.microsoft.com/office/drawing/2014/main" id="{8AF929F1-838F-4356-B67C-2CF96FC82706}"/>
                </a:ext>
              </a:extLst>
            </p:cNvPr>
            <p:cNvSpPr/>
            <p:nvPr/>
          </p:nvSpPr>
          <p:spPr>
            <a:xfrm>
              <a:off x="5013029" y="4229553"/>
              <a:ext cx="178676" cy="17867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" name="Oval 76">
              <a:extLst>
                <a:ext uri="{FF2B5EF4-FFF2-40B4-BE49-F238E27FC236}">
                  <a16:creationId xmlns:a16="http://schemas.microsoft.com/office/drawing/2014/main" id="{BBBA88AD-72FD-42CE-ADA6-53E1ECBF2152}"/>
                </a:ext>
              </a:extLst>
            </p:cNvPr>
            <p:cNvSpPr/>
            <p:nvPr/>
          </p:nvSpPr>
          <p:spPr>
            <a:xfrm>
              <a:off x="5237424" y="4468429"/>
              <a:ext cx="178676" cy="17867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" name="Oval 77">
              <a:extLst>
                <a:ext uri="{FF2B5EF4-FFF2-40B4-BE49-F238E27FC236}">
                  <a16:creationId xmlns:a16="http://schemas.microsoft.com/office/drawing/2014/main" id="{BB00AA22-3FB3-4B66-A2CE-03E2BA6021AC}"/>
                </a:ext>
              </a:extLst>
            </p:cNvPr>
            <p:cNvSpPr/>
            <p:nvPr/>
          </p:nvSpPr>
          <p:spPr>
            <a:xfrm>
              <a:off x="5458710" y="3980815"/>
              <a:ext cx="178676" cy="17867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9" name="Oval 78">
              <a:extLst>
                <a:ext uri="{FF2B5EF4-FFF2-40B4-BE49-F238E27FC236}">
                  <a16:creationId xmlns:a16="http://schemas.microsoft.com/office/drawing/2014/main" id="{278F4BDA-D85D-4723-9B3B-82B096B20231}"/>
                </a:ext>
              </a:extLst>
            </p:cNvPr>
            <p:cNvSpPr/>
            <p:nvPr/>
          </p:nvSpPr>
          <p:spPr>
            <a:xfrm>
              <a:off x="5673548" y="4472313"/>
              <a:ext cx="178676" cy="17867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86" name="TextBox 85">
            <a:extLst>
              <a:ext uri="{FF2B5EF4-FFF2-40B4-BE49-F238E27FC236}">
                <a16:creationId xmlns:a16="http://schemas.microsoft.com/office/drawing/2014/main" id="{2A0F96AC-C3B1-472C-BDB5-80FB3B43C9E4}"/>
              </a:ext>
            </a:extLst>
          </p:cNvPr>
          <p:cNvSpPr txBox="1"/>
          <p:nvPr/>
        </p:nvSpPr>
        <p:spPr>
          <a:xfrm>
            <a:off x="2994877" y="2532918"/>
            <a:ext cx="276038" cy="307777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400" dirty="0"/>
              <a:t>3</a:t>
            </a:r>
          </a:p>
        </p:txBody>
      </p:sp>
      <p:sp>
        <p:nvSpPr>
          <p:cNvPr id="87" name="TextBox 86">
            <a:extLst>
              <a:ext uri="{FF2B5EF4-FFF2-40B4-BE49-F238E27FC236}">
                <a16:creationId xmlns:a16="http://schemas.microsoft.com/office/drawing/2014/main" id="{DC3526C0-965C-4883-95DB-F33825469B81}"/>
              </a:ext>
            </a:extLst>
          </p:cNvPr>
          <p:cNvSpPr txBox="1"/>
          <p:nvPr/>
        </p:nvSpPr>
        <p:spPr>
          <a:xfrm>
            <a:off x="5436342" y="2013554"/>
            <a:ext cx="447558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dirty="0"/>
              <a:t>A7</a:t>
            </a:r>
          </a:p>
        </p:txBody>
      </p:sp>
      <p:grpSp>
        <p:nvGrpSpPr>
          <p:cNvPr id="88" name="Group 87">
            <a:extLst>
              <a:ext uri="{FF2B5EF4-FFF2-40B4-BE49-F238E27FC236}">
                <a16:creationId xmlns:a16="http://schemas.microsoft.com/office/drawing/2014/main" id="{046E7167-E730-4F26-AC3B-F4005254D6C3}"/>
              </a:ext>
            </a:extLst>
          </p:cNvPr>
          <p:cNvGrpSpPr/>
          <p:nvPr/>
        </p:nvGrpSpPr>
        <p:grpSpPr>
          <a:xfrm>
            <a:off x="5314768" y="2361452"/>
            <a:ext cx="678244" cy="945930"/>
            <a:chOff x="1833729" y="2280746"/>
            <a:chExt cx="678244" cy="945930"/>
          </a:xfrm>
        </p:grpSpPr>
        <p:grpSp>
          <p:nvGrpSpPr>
            <p:cNvPr id="89" name="Group 88">
              <a:extLst>
                <a:ext uri="{FF2B5EF4-FFF2-40B4-BE49-F238E27FC236}">
                  <a16:creationId xmlns:a16="http://schemas.microsoft.com/office/drawing/2014/main" id="{FBFB43D0-DF5D-48AA-B818-75C0D83605D1}"/>
                </a:ext>
              </a:extLst>
            </p:cNvPr>
            <p:cNvGrpSpPr/>
            <p:nvPr/>
          </p:nvGrpSpPr>
          <p:grpSpPr>
            <a:xfrm>
              <a:off x="1833729" y="2280746"/>
              <a:ext cx="678244" cy="945930"/>
              <a:chOff x="5070915" y="3804746"/>
              <a:chExt cx="678244" cy="945930"/>
            </a:xfrm>
          </p:grpSpPr>
          <p:grpSp>
            <p:nvGrpSpPr>
              <p:cNvPr id="91" name="Group 90">
                <a:extLst>
                  <a:ext uri="{FF2B5EF4-FFF2-40B4-BE49-F238E27FC236}">
                    <a16:creationId xmlns:a16="http://schemas.microsoft.com/office/drawing/2014/main" id="{CD832789-CD96-4503-A4C5-C16402D6F26C}"/>
                  </a:ext>
                </a:extLst>
              </p:cNvPr>
              <p:cNvGrpSpPr/>
              <p:nvPr/>
            </p:nvGrpSpPr>
            <p:grpSpPr>
              <a:xfrm>
                <a:off x="5070915" y="3804746"/>
                <a:ext cx="678244" cy="945930"/>
                <a:chOff x="4466895" y="3090041"/>
                <a:chExt cx="2007476" cy="2375339"/>
              </a:xfrm>
            </p:grpSpPr>
            <p:sp>
              <p:nvSpPr>
                <p:cNvPr id="93" name="Rectangle 92">
                  <a:extLst>
                    <a:ext uri="{FF2B5EF4-FFF2-40B4-BE49-F238E27FC236}">
                      <a16:creationId xmlns:a16="http://schemas.microsoft.com/office/drawing/2014/main" id="{38E50ECA-86E1-48A9-98E4-63B698AD0232}"/>
                    </a:ext>
                  </a:extLst>
                </p:cNvPr>
                <p:cNvSpPr/>
                <p:nvPr/>
              </p:nvSpPr>
              <p:spPr>
                <a:xfrm>
                  <a:off x="4466896" y="3090042"/>
                  <a:ext cx="2007475" cy="2375338"/>
                </a:xfrm>
                <a:prstGeom prst="rect">
                  <a:avLst/>
                </a:prstGeom>
                <a:no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94" name="Straight Connector 93">
                  <a:extLst>
                    <a:ext uri="{FF2B5EF4-FFF2-40B4-BE49-F238E27FC236}">
                      <a16:creationId xmlns:a16="http://schemas.microsoft.com/office/drawing/2014/main" id="{271D9F2A-7E8A-4655-82D5-9109A23E2C3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806965" y="3090041"/>
                  <a:ext cx="0" cy="2375339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5" name="Straight Connector 94">
                  <a:extLst>
                    <a:ext uri="{FF2B5EF4-FFF2-40B4-BE49-F238E27FC236}">
                      <a16:creationId xmlns:a16="http://schemas.microsoft.com/office/drawing/2014/main" id="{A2270E60-0D60-41C7-820C-A8AA2BA8E65C}"/>
                    </a:ext>
                  </a:extLst>
                </p:cNvPr>
                <p:cNvCxnSpPr/>
                <p:nvPr/>
              </p:nvCxnSpPr>
              <p:spPr>
                <a:xfrm>
                  <a:off x="4466896" y="3626070"/>
                  <a:ext cx="2007475" cy="0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6" name="Straight Connector 95">
                  <a:extLst>
                    <a:ext uri="{FF2B5EF4-FFF2-40B4-BE49-F238E27FC236}">
                      <a16:creationId xmlns:a16="http://schemas.microsoft.com/office/drawing/2014/main" id="{5D091CA2-3FE2-4BC3-9404-677B21156FCF}"/>
                    </a:ext>
                  </a:extLst>
                </p:cNvPr>
                <p:cNvCxnSpPr/>
                <p:nvPr/>
              </p:nvCxnSpPr>
              <p:spPr>
                <a:xfrm>
                  <a:off x="4466895" y="4261945"/>
                  <a:ext cx="2007475" cy="0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7" name="Straight Connector 96">
                  <a:extLst>
                    <a:ext uri="{FF2B5EF4-FFF2-40B4-BE49-F238E27FC236}">
                      <a16:creationId xmlns:a16="http://schemas.microsoft.com/office/drawing/2014/main" id="{2BA524CA-B448-4368-9AF5-8AFA95C9374F}"/>
                    </a:ext>
                  </a:extLst>
                </p:cNvPr>
                <p:cNvCxnSpPr/>
                <p:nvPr/>
              </p:nvCxnSpPr>
              <p:spPr>
                <a:xfrm>
                  <a:off x="4466895" y="4850525"/>
                  <a:ext cx="2007475" cy="0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8" name="Straight Connector 97">
                  <a:extLst>
                    <a:ext uri="{FF2B5EF4-FFF2-40B4-BE49-F238E27FC236}">
                      <a16:creationId xmlns:a16="http://schemas.microsoft.com/office/drawing/2014/main" id="{58CFCE0A-E8B2-47B2-B074-3652019EC94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139558" y="3090041"/>
                  <a:ext cx="0" cy="2375339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92" name="Straight Connector 91">
                <a:extLst>
                  <a:ext uri="{FF2B5EF4-FFF2-40B4-BE49-F238E27FC236}">
                    <a16:creationId xmlns:a16="http://schemas.microsoft.com/office/drawing/2014/main" id="{60A23150-22CE-4525-9DD2-D2D2588528F0}"/>
                  </a:ext>
                </a:extLst>
              </p:cNvPr>
              <p:cNvCxnSpPr/>
              <p:nvPr/>
            </p:nvCxnSpPr>
            <p:spPr>
              <a:xfrm>
                <a:off x="5070915" y="3804746"/>
                <a:ext cx="678244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90" name="Oval 89">
              <a:extLst>
                <a:ext uri="{FF2B5EF4-FFF2-40B4-BE49-F238E27FC236}">
                  <a16:creationId xmlns:a16="http://schemas.microsoft.com/office/drawing/2014/main" id="{0E1D5427-0CAB-4B3D-891A-4A69F3B49FAA}"/>
                </a:ext>
              </a:extLst>
            </p:cNvPr>
            <p:cNvSpPr/>
            <p:nvPr/>
          </p:nvSpPr>
          <p:spPr>
            <a:xfrm>
              <a:off x="1965873" y="2298140"/>
              <a:ext cx="178676" cy="17867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9" name="TextBox 98">
            <a:extLst>
              <a:ext uri="{FF2B5EF4-FFF2-40B4-BE49-F238E27FC236}">
                <a16:creationId xmlns:a16="http://schemas.microsoft.com/office/drawing/2014/main" id="{1F330F11-8C7A-4420-894B-2AB59878D64A}"/>
              </a:ext>
            </a:extLst>
          </p:cNvPr>
          <p:cNvSpPr txBox="1"/>
          <p:nvPr/>
        </p:nvSpPr>
        <p:spPr>
          <a:xfrm>
            <a:off x="2351285" y="1998604"/>
            <a:ext cx="447558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dirty="0"/>
              <a:t>G7</a:t>
            </a:r>
          </a:p>
        </p:txBody>
      </p:sp>
      <p:grpSp>
        <p:nvGrpSpPr>
          <p:cNvPr id="100" name="Group 99">
            <a:extLst>
              <a:ext uri="{FF2B5EF4-FFF2-40B4-BE49-F238E27FC236}">
                <a16:creationId xmlns:a16="http://schemas.microsoft.com/office/drawing/2014/main" id="{0E800127-902F-4C27-A1C1-0CDFEBB20B16}"/>
              </a:ext>
            </a:extLst>
          </p:cNvPr>
          <p:cNvGrpSpPr/>
          <p:nvPr/>
        </p:nvGrpSpPr>
        <p:grpSpPr>
          <a:xfrm>
            <a:off x="8224781" y="2357668"/>
            <a:ext cx="766571" cy="945930"/>
            <a:chOff x="1005925" y="5302838"/>
            <a:chExt cx="766571" cy="945930"/>
          </a:xfrm>
        </p:grpSpPr>
        <p:grpSp>
          <p:nvGrpSpPr>
            <p:cNvPr id="101" name="Group 100">
              <a:extLst>
                <a:ext uri="{FF2B5EF4-FFF2-40B4-BE49-F238E27FC236}">
                  <a16:creationId xmlns:a16="http://schemas.microsoft.com/office/drawing/2014/main" id="{5ACE1DB8-617A-46B2-BD4B-FF41F3DBC707}"/>
                </a:ext>
              </a:extLst>
            </p:cNvPr>
            <p:cNvGrpSpPr/>
            <p:nvPr/>
          </p:nvGrpSpPr>
          <p:grpSpPr>
            <a:xfrm>
              <a:off x="1005925" y="5302838"/>
              <a:ext cx="766571" cy="945930"/>
              <a:chOff x="8657552" y="2477768"/>
              <a:chExt cx="766571" cy="945930"/>
            </a:xfrm>
          </p:grpSpPr>
          <p:grpSp>
            <p:nvGrpSpPr>
              <p:cNvPr id="103" name="Group 102">
                <a:extLst>
                  <a:ext uri="{FF2B5EF4-FFF2-40B4-BE49-F238E27FC236}">
                    <a16:creationId xmlns:a16="http://schemas.microsoft.com/office/drawing/2014/main" id="{64D359CB-39E1-4AB4-A3F0-FEA6D31B2B99}"/>
                  </a:ext>
                </a:extLst>
              </p:cNvPr>
              <p:cNvGrpSpPr/>
              <p:nvPr/>
            </p:nvGrpSpPr>
            <p:grpSpPr>
              <a:xfrm>
                <a:off x="8745879" y="2477768"/>
                <a:ext cx="678244" cy="945930"/>
                <a:chOff x="5070915" y="3804746"/>
                <a:chExt cx="678244" cy="945930"/>
              </a:xfrm>
            </p:grpSpPr>
            <p:grpSp>
              <p:nvGrpSpPr>
                <p:cNvPr id="106" name="Group 105">
                  <a:extLst>
                    <a:ext uri="{FF2B5EF4-FFF2-40B4-BE49-F238E27FC236}">
                      <a16:creationId xmlns:a16="http://schemas.microsoft.com/office/drawing/2014/main" id="{CB952892-EE14-4BD1-A8F1-237A97C8635D}"/>
                    </a:ext>
                  </a:extLst>
                </p:cNvPr>
                <p:cNvGrpSpPr/>
                <p:nvPr/>
              </p:nvGrpSpPr>
              <p:grpSpPr>
                <a:xfrm>
                  <a:off x="5070915" y="3804746"/>
                  <a:ext cx="678244" cy="945930"/>
                  <a:chOff x="4466895" y="3090041"/>
                  <a:chExt cx="2007476" cy="2375339"/>
                </a:xfrm>
              </p:grpSpPr>
              <p:sp>
                <p:nvSpPr>
                  <p:cNvPr id="108" name="Rectangle 107">
                    <a:extLst>
                      <a:ext uri="{FF2B5EF4-FFF2-40B4-BE49-F238E27FC236}">
                        <a16:creationId xmlns:a16="http://schemas.microsoft.com/office/drawing/2014/main" id="{A6D1CE85-049F-4594-8A97-6E4C1E0A4B18}"/>
                      </a:ext>
                    </a:extLst>
                  </p:cNvPr>
                  <p:cNvSpPr/>
                  <p:nvPr/>
                </p:nvSpPr>
                <p:spPr>
                  <a:xfrm>
                    <a:off x="4466896" y="3090042"/>
                    <a:ext cx="2007475" cy="2375338"/>
                  </a:xfrm>
                  <a:prstGeom prst="rect">
                    <a:avLst/>
                  </a:prstGeom>
                  <a:noFill/>
                  <a:ln w="1905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cxnSp>
                <p:nvCxnSpPr>
                  <p:cNvPr id="109" name="Straight Connector 108">
                    <a:extLst>
                      <a:ext uri="{FF2B5EF4-FFF2-40B4-BE49-F238E27FC236}">
                        <a16:creationId xmlns:a16="http://schemas.microsoft.com/office/drawing/2014/main" id="{6C2E5082-42AF-412F-A243-AA14B674CD72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5806965" y="3090041"/>
                    <a:ext cx="0" cy="2375339"/>
                  </a:xfrm>
                  <a:prstGeom prst="line">
                    <a:avLst/>
                  </a:prstGeom>
                  <a:ln w="1905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0" name="Straight Connector 109">
                    <a:extLst>
                      <a:ext uri="{FF2B5EF4-FFF2-40B4-BE49-F238E27FC236}">
                        <a16:creationId xmlns:a16="http://schemas.microsoft.com/office/drawing/2014/main" id="{6FEC7CFA-DEC3-4082-AD2D-3F4D3FCE340E}"/>
                      </a:ext>
                    </a:extLst>
                  </p:cNvPr>
                  <p:cNvCxnSpPr/>
                  <p:nvPr/>
                </p:nvCxnSpPr>
                <p:spPr>
                  <a:xfrm>
                    <a:off x="4466896" y="3626070"/>
                    <a:ext cx="2007475" cy="0"/>
                  </a:xfrm>
                  <a:prstGeom prst="line">
                    <a:avLst/>
                  </a:prstGeom>
                  <a:ln w="1905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1" name="Straight Connector 110">
                    <a:extLst>
                      <a:ext uri="{FF2B5EF4-FFF2-40B4-BE49-F238E27FC236}">
                        <a16:creationId xmlns:a16="http://schemas.microsoft.com/office/drawing/2014/main" id="{D19EF654-9277-44D3-8621-675D62E61AE2}"/>
                      </a:ext>
                    </a:extLst>
                  </p:cNvPr>
                  <p:cNvCxnSpPr/>
                  <p:nvPr/>
                </p:nvCxnSpPr>
                <p:spPr>
                  <a:xfrm>
                    <a:off x="4466895" y="4261945"/>
                    <a:ext cx="2007475" cy="0"/>
                  </a:xfrm>
                  <a:prstGeom prst="line">
                    <a:avLst/>
                  </a:prstGeom>
                  <a:ln w="1905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2" name="Straight Connector 111">
                    <a:extLst>
                      <a:ext uri="{FF2B5EF4-FFF2-40B4-BE49-F238E27FC236}">
                        <a16:creationId xmlns:a16="http://schemas.microsoft.com/office/drawing/2014/main" id="{D82081A7-902D-4179-AD96-C49C95322752}"/>
                      </a:ext>
                    </a:extLst>
                  </p:cNvPr>
                  <p:cNvCxnSpPr/>
                  <p:nvPr/>
                </p:nvCxnSpPr>
                <p:spPr>
                  <a:xfrm>
                    <a:off x="4466895" y="4850525"/>
                    <a:ext cx="2007475" cy="0"/>
                  </a:xfrm>
                  <a:prstGeom prst="line">
                    <a:avLst/>
                  </a:prstGeom>
                  <a:ln w="1905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4" name="Straight Connector 153">
                    <a:extLst>
                      <a:ext uri="{FF2B5EF4-FFF2-40B4-BE49-F238E27FC236}">
                        <a16:creationId xmlns:a16="http://schemas.microsoft.com/office/drawing/2014/main" id="{E2A081B5-DCBC-413C-89D5-C31179D9BBC5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5139558" y="3090041"/>
                    <a:ext cx="0" cy="2375339"/>
                  </a:xfrm>
                  <a:prstGeom prst="line">
                    <a:avLst/>
                  </a:prstGeom>
                  <a:ln w="1905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07" name="Straight Connector 106">
                  <a:extLst>
                    <a:ext uri="{FF2B5EF4-FFF2-40B4-BE49-F238E27FC236}">
                      <a16:creationId xmlns:a16="http://schemas.microsoft.com/office/drawing/2014/main" id="{0B837DF6-F061-46FA-A9E2-93BC0D316E3C}"/>
                    </a:ext>
                  </a:extLst>
                </p:cNvPr>
                <p:cNvCxnSpPr/>
                <p:nvPr/>
              </p:nvCxnSpPr>
              <p:spPr>
                <a:xfrm>
                  <a:off x="5070915" y="3804746"/>
                  <a:ext cx="678244" cy="0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04" name="Oval 103">
                <a:extLst>
                  <a:ext uri="{FF2B5EF4-FFF2-40B4-BE49-F238E27FC236}">
                    <a16:creationId xmlns:a16="http://schemas.microsoft.com/office/drawing/2014/main" id="{5718E572-8BC2-4474-95C3-28AEAFEF7820}"/>
                  </a:ext>
                </a:extLst>
              </p:cNvPr>
              <p:cNvSpPr/>
              <p:nvPr/>
            </p:nvSpPr>
            <p:spPr>
              <a:xfrm>
                <a:off x="9107518" y="2726405"/>
                <a:ext cx="178676" cy="178676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Oval 104">
                <a:extLst>
                  <a:ext uri="{FF2B5EF4-FFF2-40B4-BE49-F238E27FC236}">
                    <a16:creationId xmlns:a16="http://schemas.microsoft.com/office/drawing/2014/main" id="{ACEF9960-4DCD-4DB5-A047-1CF268DCC377}"/>
                  </a:ext>
                </a:extLst>
              </p:cNvPr>
              <p:cNvSpPr/>
              <p:nvPr/>
            </p:nvSpPr>
            <p:spPr>
              <a:xfrm>
                <a:off x="8657552" y="2730606"/>
                <a:ext cx="178676" cy="178676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02" name="Oval 101">
              <a:extLst>
                <a:ext uri="{FF2B5EF4-FFF2-40B4-BE49-F238E27FC236}">
                  <a16:creationId xmlns:a16="http://schemas.microsoft.com/office/drawing/2014/main" id="{268038C3-BA6F-483C-89CD-C14161EB6457}"/>
                </a:ext>
              </a:extLst>
            </p:cNvPr>
            <p:cNvSpPr/>
            <p:nvPr/>
          </p:nvSpPr>
          <p:spPr>
            <a:xfrm>
              <a:off x="1228626" y="5555676"/>
              <a:ext cx="178676" cy="17867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5" name="Oval 154">
              <a:extLst>
                <a:ext uri="{FF2B5EF4-FFF2-40B4-BE49-F238E27FC236}">
                  <a16:creationId xmlns:a16="http://schemas.microsoft.com/office/drawing/2014/main" id="{10076969-1A8F-423A-B8AA-16CFF7D4B5DB}"/>
                </a:ext>
              </a:extLst>
            </p:cNvPr>
            <p:cNvSpPr/>
            <p:nvPr/>
          </p:nvSpPr>
          <p:spPr>
            <a:xfrm>
              <a:off x="1233436" y="6039089"/>
              <a:ext cx="178676" cy="178676"/>
            </a:xfrm>
            <a:prstGeom prst="ellipse">
              <a:avLst/>
            </a:prstGeom>
            <a:solidFill>
              <a:schemeClr val="bg2">
                <a:lumMod val="75000"/>
              </a:schemeClr>
            </a:solidFill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4102389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5817</TotalTime>
  <Words>78</Words>
  <Application>Microsoft Office PowerPoint</Application>
  <PresentationFormat>Widescreen</PresentationFormat>
  <Paragraphs>44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PowerPoint Presentation</vt:lpstr>
      <vt:lpstr>Templates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Paul Butler</dc:creator>
  <cp:lastModifiedBy>Paul Butler</cp:lastModifiedBy>
  <cp:revision>5</cp:revision>
  <dcterms:created xsi:type="dcterms:W3CDTF">2021-03-11T21:18:10Z</dcterms:created>
  <dcterms:modified xsi:type="dcterms:W3CDTF">2021-03-24T02:26:48Z</dcterms:modified>
</cp:coreProperties>
</file>